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sldIdLst>
    <p:sldId id="516" r:id="rId2"/>
    <p:sldId id="273" r:id="rId3"/>
    <p:sldId id="262" r:id="rId4"/>
    <p:sldId id="266" r:id="rId5"/>
    <p:sldId id="268" r:id="rId6"/>
    <p:sldId id="269" r:id="rId7"/>
    <p:sldId id="270" r:id="rId8"/>
    <p:sldId id="256" r:id="rId9"/>
    <p:sldId id="257" r:id="rId10"/>
    <p:sldId id="517" r:id="rId11"/>
    <p:sldId id="264" r:id="rId12"/>
    <p:sldId id="258" r:id="rId13"/>
    <p:sldId id="523" r:id="rId14"/>
    <p:sldId id="263" r:id="rId15"/>
    <p:sldId id="271" r:id="rId16"/>
    <p:sldId id="272" r:id="rId17"/>
    <p:sldId id="259" r:id="rId18"/>
    <p:sldId id="260" r:id="rId19"/>
    <p:sldId id="265" r:id="rId20"/>
    <p:sldId id="261" r:id="rId21"/>
    <p:sldId id="524" r:id="rId22"/>
    <p:sldId id="522" r:id="rId23"/>
    <p:sldId id="518" r:id="rId24"/>
    <p:sldId id="519" r:id="rId25"/>
    <p:sldId id="520" r:id="rId26"/>
    <p:sldId id="521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783"/>
    <p:restoredTop sz="94569"/>
  </p:normalViewPr>
  <p:slideViewPr>
    <p:cSldViewPr snapToGrid="0" snapToObjects="1">
      <p:cViewPr>
        <p:scale>
          <a:sx n="56" d="100"/>
          <a:sy n="56" d="100"/>
        </p:scale>
        <p:origin x="-48" y="1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mes Little Kieran" userId="487f0994-6c37-48e4-9841-5e6d16905163" providerId="ADAL" clId="{F2AE6599-5209-BB4C-BD7D-3B34D686DD48}"/>
    <pc:docChg chg="modSld">
      <pc:chgData name="James Little Kieran" userId="487f0994-6c37-48e4-9841-5e6d16905163" providerId="ADAL" clId="{F2AE6599-5209-BB4C-BD7D-3B34D686DD48}" dt="2020-08-20T07:35:18.584" v="28" actId="20577"/>
      <pc:docMkLst>
        <pc:docMk/>
      </pc:docMkLst>
      <pc:sldChg chg="modSp mod">
        <pc:chgData name="James Little Kieran" userId="487f0994-6c37-48e4-9841-5e6d16905163" providerId="ADAL" clId="{F2AE6599-5209-BB4C-BD7D-3B34D686DD48}" dt="2020-08-20T07:35:18.584" v="28" actId="20577"/>
        <pc:sldMkLst>
          <pc:docMk/>
          <pc:sldMk cId="2558855842" sldId="521"/>
        </pc:sldMkLst>
        <pc:spChg chg="mod">
          <ac:chgData name="James Little Kieran" userId="487f0994-6c37-48e4-9841-5e6d16905163" providerId="ADAL" clId="{F2AE6599-5209-BB4C-BD7D-3B34D686DD48}" dt="2020-08-20T07:35:18.584" v="28" actId="20577"/>
          <ac:spMkLst>
            <pc:docMk/>
            <pc:sldMk cId="2558855842" sldId="521"/>
            <ac:spMk id="3" creationId="{5BEA87A9-0FE3-D74C-BBD5-F86301F7665E}"/>
          </ac:spMkLst>
        </pc:spChg>
      </pc:sldChg>
    </pc:docChg>
  </pc:docChgLst>
  <pc:docChgLst>
    <pc:chgData name="James Little Kieran" userId="487f0994-6c37-48e4-9841-5e6d16905163" providerId="ADAL" clId="{847A5209-FA33-7D48-8158-DCB3573E7C01}"/>
    <pc:docChg chg="undo custSel addSld delSld modSld sldOrd">
      <pc:chgData name="James Little Kieran" userId="487f0994-6c37-48e4-9841-5e6d16905163" providerId="ADAL" clId="{847A5209-FA33-7D48-8158-DCB3573E7C01}" dt="2020-08-04T09:42:52.711" v="1797" actId="20577"/>
      <pc:docMkLst>
        <pc:docMk/>
      </pc:docMkLst>
      <pc:sldChg chg="addSp modSp mod">
        <pc:chgData name="James Little Kieran" userId="487f0994-6c37-48e4-9841-5e6d16905163" providerId="ADAL" clId="{847A5209-FA33-7D48-8158-DCB3573E7C01}" dt="2020-07-20T01:41:39.545" v="744" actId="1076"/>
        <pc:sldMkLst>
          <pc:docMk/>
          <pc:sldMk cId="328202123" sldId="256"/>
        </pc:sldMkLst>
        <pc:spChg chg="add mod">
          <ac:chgData name="James Little Kieran" userId="487f0994-6c37-48e4-9841-5e6d16905163" providerId="ADAL" clId="{847A5209-FA33-7D48-8158-DCB3573E7C01}" dt="2020-07-20T01:41:34.602" v="742" actId="1076"/>
          <ac:spMkLst>
            <pc:docMk/>
            <pc:sldMk cId="328202123" sldId="256"/>
            <ac:spMk id="2" creationId="{6FCBC9D9-6653-144C-9316-9A0E1F706809}"/>
          </ac:spMkLst>
        </pc:spChg>
        <pc:spChg chg="mod">
          <ac:chgData name="James Little Kieran" userId="487f0994-6c37-48e4-9841-5e6d16905163" providerId="ADAL" clId="{847A5209-FA33-7D48-8158-DCB3573E7C01}" dt="2020-07-20T01:41:39.545" v="744" actId="1076"/>
          <ac:spMkLst>
            <pc:docMk/>
            <pc:sldMk cId="328202123" sldId="256"/>
            <ac:spMk id="5" creationId="{978C3EFB-6232-FB46-A4AB-0962A83DB58B}"/>
          </ac:spMkLst>
        </pc:spChg>
        <pc:picChg chg="mod">
          <ac:chgData name="James Little Kieran" userId="487f0994-6c37-48e4-9841-5e6d16905163" providerId="ADAL" clId="{847A5209-FA33-7D48-8158-DCB3573E7C01}" dt="2020-07-20T01:41:36.384" v="743" actId="1076"/>
          <ac:picMkLst>
            <pc:docMk/>
            <pc:sldMk cId="328202123" sldId="256"/>
            <ac:picMk id="4" creationId="{2F624462-6EDE-6A47-B493-6CBC13182686}"/>
          </ac:picMkLst>
        </pc:picChg>
      </pc:sldChg>
      <pc:sldChg chg="addSp delSp modSp mod">
        <pc:chgData name="James Little Kieran" userId="487f0994-6c37-48e4-9841-5e6d16905163" providerId="ADAL" clId="{847A5209-FA33-7D48-8158-DCB3573E7C01}" dt="2020-07-27T04:22:11.310" v="1683" actId="1076"/>
        <pc:sldMkLst>
          <pc:docMk/>
          <pc:sldMk cId="2009780374" sldId="257"/>
        </pc:sldMkLst>
        <pc:spChg chg="mod">
          <ac:chgData name="James Little Kieran" userId="487f0994-6c37-48e4-9841-5e6d16905163" providerId="ADAL" clId="{847A5209-FA33-7D48-8158-DCB3573E7C01}" dt="2020-07-20T02:02:32.066" v="877" actId="1076"/>
          <ac:spMkLst>
            <pc:docMk/>
            <pc:sldMk cId="2009780374" sldId="257"/>
            <ac:spMk id="2" creationId="{8F018543-0153-C746-A0D8-30FD2B93733D}"/>
          </ac:spMkLst>
        </pc:spChg>
        <pc:spChg chg="add mod">
          <ac:chgData name="James Little Kieran" userId="487f0994-6c37-48e4-9841-5e6d16905163" providerId="ADAL" clId="{847A5209-FA33-7D48-8158-DCB3573E7C01}" dt="2020-07-27T04:22:06.503" v="1682" actId="1076"/>
          <ac:spMkLst>
            <pc:docMk/>
            <pc:sldMk cId="2009780374" sldId="257"/>
            <ac:spMk id="3" creationId="{BEBB60FC-DD78-8149-AEBA-E23FFAADED8D}"/>
          </ac:spMkLst>
        </pc:spChg>
        <pc:spChg chg="add mod">
          <ac:chgData name="James Little Kieran" userId="487f0994-6c37-48e4-9841-5e6d16905163" providerId="ADAL" clId="{847A5209-FA33-7D48-8158-DCB3573E7C01}" dt="2020-07-27T04:22:11.310" v="1683" actId="1076"/>
          <ac:spMkLst>
            <pc:docMk/>
            <pc:sldMk cId="2009780374" sldId="257"/>
            <ac:spMk id="4" creationId="{17579996-76BF-234A-8A84-527A62F51FB2}"/>
          </ac:spMkLst>
        </pc:spChg>
        <pc:spChg chg="add del mod">
          <ac:chgData name="James Little Kieran" userId="487f0994-6c37-48e4-9841-5e6d16905163" providerId="ADAL" clId="{847A5209-FA33-7D48-8158-DCB3573E7C01}" dt="2020-07-20T02:01:24.611" v="853" actId="478"/>
          <ac:spMkLst>
            <pc:docMk/>
            <pc:sldMk cId="2009780374" sldId="257"/>
            <ac:spMk id="6" creationId="{02692AC6-FB3C-D94C-B37F-5D058BBB8A9C}"/>
          </ac:spMkLst>
        </pc:spChg>
        <pc:spChg chg="add mod">
          <ac:chgData name="James Little Kieran" userId="487f0994-6c37-48e4-9841-5e6d16905163" providerId="ADAL" clId="{847A5209-FA33-7D48-8158-DCB3573E7C01}" dt="2020-07-27T04:21:55.920" v="1679" actId="14100"/>
          <ac:spMkLst>
            <pc:docMk/>
            <pc:sldMk cId="2009780374" sldId="257"/>
            <ac:spMk id="6" creationId="{D011CE41-988C-9F4B-A283-585D2A31A6A0}"/>
          </ac:spMkLst>
        </pc:spChg>
        <pc:spChg chg="add mod">
          <ac:chgData name="James Little Kieran" userId="487f0994-6c37-48e4-9841-5e6d16905163" providerId="ADAL" clId="{847A5209-FA33-7D48-8158-DCB3573E7C01}" dt="2020-07-27T04:22:03.459" v="1681" actId="14100"/>
          <ac:spMkLst>
            <pc:docMk/>
            <pc:sldMk cId="2009780374" sldId="257"/>
            <ac:spMk id="12" creationId="{D32A5D4B-4E01-9C48-BBE6-592F8847791E}"/>
          </ac:spMkLst>
        </pc:spChg>
        <pc:graphicFrameChg chg="del mod modGraphic">
          <ac:chgData name="James Little Kieran" userId="487f0994-6c37-48e4-9841-5e6d16905163" providerId="ADAL" clId="{847A5209-FA33-7D48-8158-DCB3573E7C01}" dt="2020-07-20T02:01:22.265" v="852" actId="478"/>
          <ac:graphicFrameMkLst>
            <pc:docMk/>
            <pc:sldMk cId="2009780374" sldId="257"/>
            <ac:graphicFrameMk id="4" creationId="{4FF70D20-2DAD-9041-AE60-2EB6AFF2ACB7}"/>
          </ac:graphicFrameMkLst>
        </pc:graphicFrameChg>
        <pc:picChg chg="mod">
          <ac:chgData name="James Little Kieran" userId="487f0994-6c37-48e4-9841-5e6d16905163" providerId="ADAL" clId="{847A5209-FA33-7D48-8158-DCB3573E7C01}" dt="2020-07-27T04:21:51.072" v="1678" actId="1076"/>
          <ac:picMkLst>
            <pc:docMk/>
            <pc:sldMk cId="2009780374" sldId="257"/>
            <ac:picMk id="5" creationId="{4AF86602-0D2A-7D42-8E1D-48D48BBDE744}"/>
          </ac:picMkLst>
        </pc:picChg>
        <pc:picChg chg="mod">
          <ac:chgData name="James Little Kieran" userId="487f0994-6c37-48e4-9841-5e6d16905163" providerId="ADAL" clId="{847A5209-FA33-7D48-8158-DCB3573E7C01}" dt="2020-07-27T04:21:51.072" v="1678" actId="1076"/>
          <ac:picMkLst>
            <pc:docMk/>
            <pc:sldMk cId="2009780374" sldId="257"/>
            <ac:picMk id="7" creationId="{5029ED5C-B57F-7D4B-A9E7-10772C689ABB}"/>
          </ac:picMkLst>
        </pc:picChg>
        <pc:picChg chg="mod">
          <ac:chgData name="James Little Kieran" userId="487f0994-6c37-48e4-9841-5e6d16905163" providerId="ADAL" clId="{847A5209-FA33-7D48-8158-DCB3573E7C01}" dt="2020-07-27T04:21:51.072" v="1678" actId="1076"/>
          <ac:picMkLst>
            <pc:docMk/>
            <pc:sldMk cId="2009780374" sldId="257"/>
            <ac:picMk id="8" creationId="{7F436C8B-6008-4D43-9750-50CE2C171989}"/>
          </ac:picMkLst>
        </pc:picChg>
        <pc:picChg chg="add mod">
          <ac:chgData name="James Little Kieran" userId="487f0994-6c37-48e4-9841-5e6d16905163" providerId="ADAL" clId="{847A5209-FA33-7D48-8158-DCB3573E7C01}" dt="2020-07-27T04:21:51.072" v="1678" actId="1076"/>
          <ac:picMkLst>
            <pc:docMk/>
            <pc:sldMk cId="2009780374" sldId="257"/>
            <ac:picMk id="9" creationId="{94F66136-96C7-7C44-B424-0315DE7E477E}"/>
          </ac:picMkLst>
        </pc:picChg>
        <pc:picChg chg="add mod">
          <ac:chgData name="James Little Kieran" userId="487f0994-6c37-48e4-9841-5e6d16905163" providerId="ADAL" clId="{847A5209-FA33-7D48-8158-DCB3573E7C01}" dt="2020-07-27T04:21:51.072" v="1678" actId="1076"/>
          <ac:picMkLst>
            <pc:docMk/>
            <pc:sldMk cId="2009780374" sldId="257"/>
            <ac:picMk id="10" creationId="{1B894E79-049A-7D4E-8346-1ED39285BA9C}"/>
          </ac:picMkLst>
        </pc:picChg>
        <pc:picChg chg="add mod">
          <ac:chgData name="James Little Kieran" userId="487f0994-6c37-48e4-9841-5e6d16905163" providerId="ADAL" clId="{847A5209-FA33-7D48-8158-DCB3573E7C01}" dt="2020-07-27T04:21:51.072" v="1678" actId="1076"/>
          <ac:picMkLst>
            <pc:docMk/>
            <pc:sldMk cId="2009780374" sldId="257"/>
            <ac:picMk id="11" creationId="{7CCA383A-4BED-DB4C-907C-7C54DEF1BDB7}"/>
          </ac:picMkLst>
        </pc:picChg>
      </pc:sldChg>
      <pc:sldChg chg="addSp delSp modSp">
        <pc:chgData name="James Little Kieran" userId="487f0994-6c37-48e4-9841-5e6d16905163" providerId="ADAL" clId="{847A5209-FA33-7D48-8158-DCB3573E7C01}" dt="2020-07-08T03:52:43.759" v="639" actId="20577"/>
        <pc:sldMkLst>
          <pc:docMk/>
          <pc:sldMk cId="2644278838" sldId="259"/>
        </pc:sldMkLst>
        <pc:spChg chg="del">
          <ac:chgData name="James Little Kieran" userId="487f0994-6c37-48e4-9841-5e6d16905163" providerId="ADAL" clId="{847A5209-FA33-7D48-8158-DCB3573E7C01}" dt="2020-06-29T03:55:39.595" v="16" actId="478"/>
          <ac:spMkLst>
            <pc:docMk/>
            <pc:sldMk cId="2644278838" sldId="259"/>
            <ac:spMk id="2" creationId="{60D18149-9AE0-7748-9B07-C657EF5FAB18}"/>
          </ac:spMkLst>
        </pc:spChg>
        <pc:spChg chg="del">
          <ac:chgData name="James Little Kieran" userId="487f0994-6c37-48e4-9841-5e6d16905163" providerId="ADAL" clId="{847A5209-FA33-7D48-8158-DCB3573E7C01}" dt="2020-06-29T03:55:42.612" v="17" actId="478"/>
          <ac:spMkLst>
            <pc:docMk/>
            <pc:sldMk cId="2644278838" sldId="259"/>
            <ac:spMk id="3" creationId="{B71F325B-B056-B645-991B-CC516F766BE1}"/>
          </ac:spMkLst>
        </pc:spChg>
        <pc:spChg chg="add mod">
          <ac:chgData name="James Little Kieran" userId="487f0994-6c37-48e4-9841-5e6d16905163" providerId="ADAL" clId="{847A5209-FA33-7D48-8158-DCB3573E7C01}" dt="2020-07-08T03:52:43.759" v="639" actId="20577"/>
          <ac:spMkLst>
            <pc:docMk/>
            <pc:sldMk cId="2644278838" sldId="259"/>
            <ac:spMk id="4" creationId="{E8187302-6D78-7C4F-9D90-BF7F8BDEFA28}"/>
          </ac:spMkLst>
        </pc:spChg>
        <pc:picChg chg="add mod">
          <ac:chgData name="James Little Kieran" userId="487f0994-6c37-48e4-9841-5e6d16905163" providerId="ADAL" clId="{847A5209-FA33-7D48-8158-DCB3573E7C01}" dt="2020-06-29T03:57:00.840" v="32" actId="1076"/>
          <ac:picMkLst>
            <pc:docMk/>
            <pc:sldMk cId="2644278838" sldId="259"/>
            <ac:picMk id="5" creationId="{6DC63A60-28F1-0646-9F19-3C00D27F022A}"/>
          </ac:picMkLst>
        </pc:picChg>
      </pc:sldChg>
      <pc:sldChg chg="addSp delSp modSp add modTransition">
        <pc:chgData name="James Little Kieran" userId="487f0994-6c37-48e4-9841-5e6d16905163" providerId="ADAL" clId="{847A5209-FA33-7D48-8158-DCB3573E7C01}" dt="2020-07-20T02:17:03.108" v="897"/>
        <pc:sldMkLst>
          <pc:docMk/>
          <pc:sldMk cId="3453465801" sldId="260"/>
        </pc:sldMkLst>
        <pc:spChg chg="del">
          <ac:chgData name="James Little Kieran" userId="487f0994-6c37-48e4-9841-5e6d16905163" providerId="ADAL" clId="{847A5209-FA33-7D48-8158-DCB3573E7C01}" dt="2020-06-29T03:57:22.308" v="35" actId="478"/>
          <ac:spMkLst>
            <pc:docMk/>
            <pc:sldMk cId="3453465801" sldId="260"/>
            <ac:spMk id="2" creationId="{F3DE943E-84B6-C441-8BE0-F4E2C36B1F24}"/>
          </ac:spMkLst>
        </pc:spChg>
        <pc:spChg chg="del">
          <ac:chgData name="James Little Kieran" userId="487f0994-6c37-48e4-9841-5e6d16905163" providerId="ADAL" clId="{847A5209-FA33-7D48-8158-DCB3573E7C01}" dt="2020-06-29T03:57:20.523" v="34" actId="478"/>
          <ac:spMkLst>
            <pc:docMk/>
            <pc:sldMk cId="3453465801" sldId="260"/>
            <ac:spMk id="3" creationId="{595598BC-1791-DB47-9C7C-B536255950FB}"/>
          </ac:spMkLst>
        </pc:spChg>
        <pc:spChg chg="add mod">
          <ac:chgData name="James Little Kieran" userId="487f0994-6c37-48e4-9841-5e6d16905163" providerId="ADAL" clId="{847A5209-FA33-7D48-8158-DCB3573E7C01}" dt="2020-06-29T06:27:42.036" v="367" actId="20577"/>
          <ac:spMkLst>
            <pc:docMk/>
            <pc:sldMk cId="3453465801" sldId="260"/>
            <ac:spMk id="8" creationId="{A37AE310-7420-7D4D-81FB-AFD149A56D92}"/>
          </ac:spMkLst>
        </pc:spChg>
        <pc:graphicFrameChg chg="add mod modGraphic">
          <ac:chgData name="James Little Kieran" userId="487f0994-6c37-48e4-9841-5e6d16905163" providerId="ADAL" clId="{847A5209-FA33-7D48-8158-DCB3573E7C01}" dt="2020-06-29T06:14:11.326" v="245" actId="20577"/>
          <ac:graphicFrameMkLst>
            <pc:docMk/>
            <pc:sldMk cId="3453465801" sldId="260"/>
            <ac:graphicFrameMk id="4" creationId="{2C2FBF33-6F06-D74A-A98D-99583E632622}"/>
          </ac:graphicFrameMkLst>
        </pc:graphicFrameChg>
        <pc:picChg chg="add mod">
          <ac:chgData name="James Little Kieran" userId="487f0994-6c37-48e4-9841-5e6d16905163" providerId="ADAL" clId="{847A5209-FA33-7D48-8158-DCB3573E7C01}" dt="2020-06-29T03:58:35.331" v="59" actId="1076"/>
          <ac:picMkLst>
            <pc:docMk/>
            <pc:sldMk cId="3453465801" sldId="260"/>
            <ac:picMk id="5" creationId="{E777C9E4-12C7-7148-AA8C-BBBCE02C87C2}"/>
          </ac:picMkLst>
        </pc:picChg>
        <pc:picChg chg="add mod">
          <ac:chgData name="James Little Kieran" userId="487f0994-6c37-48e4-9841-5e6d16905163" providerId="ADAL" clId="{847A5209-FA33-7D48-8158-DCB3573E7C01}" dt="2020-06-29T03:58:53.847" v="64" actId="14100"/>
          <ac:picMkLst>
            <pc:docMk/>
            <pc:sldMk cId="3453465801" sldId="260"/>
            <ac:picMk id="6" creationId="{31F8EAAA-827A-F842-A85C-24307AD80F84}"/>
          </ac:picMkLst>
        </pc:picChg>
        <pc:picChg chg="add mod">
          <ac:chgData name="James Little Kieran" userId="487f0994-6c37-48e4-9841-5e6d16905163" providerId="ADAL" clId="{847A5209-FA33-7D48-8158-DCB3573E7C01}" dt="2020-06-29T03:59:06.192" v="67" actId="14100"/>
          <ac:picMkLst>
            <pc:docMk/>
            <pc:sldMk cId="3453465801" sldId="260"/>
            <ac:picMk id="7" creationId="{10A1B4A9-E276-BD40-9B1E-38D500B6FFCD}"/>
          </ac:picMkLst>
        </pc:picChg>
      </pc:sldChg>
      <pc:sldChg chg="addSp delSp modSp add">
        <pc:chgData name="James Little Kieran" userId="487f0994-6c37-48e4-9841-5e6d16905163" providerId="ADAL" clId="{847A5209-FA33-7D48-8158-DCB3573E7C01}" dt="2020-06-29T04:00:14.237" v="82" actId="14100"/>
        <pc:sldMkLst>
          <pc:docMk/>
          <pc:sldMk cId="1269431389" sldId="261"/>
        </pc:sldMkLst>
        <pc:spChg chg="del">
          <ac:chgData name="James Little Kieran" userId="487f0994-6c37-48e4-9841-5e6d16905163" providerId="ADAL" clId="{847A5209-FA33-7D48-8158-DCB3573E7C01}" dt="2020-06-29T03:59:22.823" v="69" actId="478"/>
          <ac:spMkLst>
            <pc:docMk/>
            <pc:sldMk cId="1269431389" sldId="261"/>
            <ac:spMk id="2" creationId="{6AEDD919-40B5-7240-B391-EDB29A6DC5D5}"/>
          </ac:spMkLst>
        </pc:spChg>
        <pc:spChg chg="del">
          <ac:chgData name="James Little Kieran" userId="487f0994-6c37-48e4-9841-5e6d16905163" providerId="ADAL" clId="{847A5209-FA33-7D48-8158-DCB3573E7C01}" dt="2020-06-29T03:59:20.989" v="68" actId="478"/>
          <ac:spMkLst>
            <pc:docMk/>
            <pc:sldMk cId="1269431389" sldId="261"/>
            <ac:spMk id="3" creationId="{AC0A5DD7-7F93-624D-BD42-36CC491840EC}"/>
          </ac:spMkLst>
        </pc:spChg>
        <pc:spChg chg="add mod">
          <ac:chgData name="James Little Kieran" userId="487f0994-6c37-48e4-9841-5e6d16905163" providerId="ADAL" clId="{847A5209-FA33-7D48-8158-DCB3573E7C01}" dt="2020-06-29T03:59:59.509" v="78" actId="164"/>
          <ac:spMkLst>
            <pc:docMk/>
            <pc:sldMk cId="1269431389" sldId="261"/>
            <ac:spMk id="6" creationId="{FEF1ABE6-CF89-4E47-81B1-6EFFCC5AE6FB}"/>
          </ac:spMkLst>
        </pc:spChg>
        <pc:grpChg chg="add mod">
          <ac:chgData name="James Little Kieran" userId="487f0994-6c37-48e4-9841-5e6d16905163" providerId="ADAL" clId="{847A5209-FA33-7D48-8158-DCB3573E7C01}" dt="2020-06-29T03:59:59.509" v="78" actId="164"/>
          <ac:grpSpMkLst>
            <pc:docMk/>
            <pc:sldMk cId="1269431389" sldId="261"/>
            <ac:grpSpMk id="7" creationId="{F58E1EB3-B51A-6D4B-85B8-ADB6EBB54996}"/>
          </ac:grpSpMkLst>
        </pc:grpChg>
        <pc:picChg chg="add mod">
          <ac:chgData name="James Little Kieran" userId="487f0994-6c37-48e4-9841-5e6d16905163" providerId="ADAL" clId="{847A5209-FA33-7D48-8158-DCB3573E7C01}" dt="2020-06-29T03:59:59.509" v="78" actId="164"/>
          <ac:picMkLst>
            <pc:docMk/>
            <pc:sldMk cId="1269431389" sldId="261"/>
            <ac:picMk id="4" creationId="{1EAF034F-4C2C-7041-A5E3-90492F1350D1}"/>
          </ac:picMkLst>
        </pc:picChg>
        <pc:picChg chg="add mod">
          <ac:chgData name="James Little Kieran" userId="487f0994-6c37-48e4-9841-5e6d16905163" providerId="ADAL" clId="{847A5209-FA33-7D48-8158-DCB3573E7C01}" dt="2020-06-29T04:00:14.237" v="82" actId="14100"/>
          <ac:picMkLst>
            <pc:docMk/>
            <pc:sldMk cId="1269431389" sldId="261"/>
            <ac:picMk id="5" creationId="{10CC2E20-E603-EE4F-8510-0E2D95847AD5}"/>
          </ac:picMkLst>
        </pc:picChg>
      </pc:sldChg>
      <pc:sldChg chg="addSp delSp modSp add mod ord">
        <pc:chgData name="James Little Kieran" userId="487f0994-6c37-48e4-9841-5e6d16905163" providerId="ADAL" clId="{847A5209-FA33-7D48-8158-DCB3573E7C01}" dt="2020-07-22T09:29:45.091" v="1650" actId="1076"/>
        <pc:sldMkLst>
          <pc:docMk/>
          <pc:sldMk cId="1991099576" sldId="262"/>
        </pc:sldMkLst>
        <pc:spChg chg="mod">
          <ac:chgData name="James Little Kieran" userId="487f0994-6c37-48e4-9841-5e6d16905163" providerId="ADAL" clId="{847A5209-FA33-7D48-8158-DCB3573E7C01}" dt="2020-07-08T02:43:34.970" v="449" actId="1076"/>
          <ac:spMkLst>
            <pc:docMk/>
            <pc:sldMk cId="1991099576" sldId="262"/>
            <ac:spMk id="2" creationId="{B16E74B6-B007-6248-8818-D18386434BCD}"/>
          </ac:spMkLst>
        </pc:spChg>
        <pc:spChg chg="del">
          <ac:chgData name="James Little Kieran" userId="487f0994-6c37-48e4-9841-5e6d16905163" providerId="ADAL" clId="{847A5209-FA33-7D48-8158-DCB3573E7C01}" dt="2020-06-29T04:01:13.436" v="85"/>
          <ac:spMkLst>
            <pc:docMk/>
            <pc:sldMk cId="1991099576" sldId="262"/>
            <ac:spMk id="3" creationId="{45B075E2-C241-DE42-B10E-B080AECBA7FE}"/>
          </ac:spMkLst>
        </pc:spChg>
        <pc:spChg chg="add mod">
          <ac:chgData name="James Little Kieran" userId="487f0994-6c37-48e4-9841-5e6d16905163" providerId="ADAL" clId="{847A5209-FA33-7D48-8158-DCB3573E7C01}" dt="2020-07-22T09:29:45.091" v="1650" actId="1076"/>
          <ac:spMkLst>
            <pc:docMk/>
            <pc:sldMk cId="1991099576" sldId="262"/>
            <ac:spMk id="3" creationId="{C25E4AC1-F6B6-CA40-A83A-F3D70DC3508D}"/>
          </ac:spMkLst>
        </pc:spChg>
        <pc:spChg chg="add mod">
          <ac:chgData name="James Little Kieran" userId="487f0994-6c37-48e4-9841-5e6d16905163" providerId="ADAL" clId="{847A5209-FA33-7D48-8158-DCB3573E7C01}" dt="2020-07-22T09:29:42.063" v="1649" actId="1076"/>
          <ac:spMkLst>
            <pc:docMk/>
            <pc:sldMk cId="1991099576" sldId="262"/>
            <ac:spMk id="4" creationId="{649BF0E9-A3E5-8C43-8459-E5B9E7F65EC4}"/>
          </ac:spMkLst>
        </pc:spChg>
        <pc:spChg chg="add del mod">
          <ac:chgData name="James Little Kieran" userId="487f0994-6c37-48e4-9841-5e6d16905163" providerId="ADAL" clId="{847A5209-FA33-7D48-8158-DCB3573E7C01}" dt="2020-06-29T04:02:21.893" v="126" actId="478"/>
          <ac:spMkLst>
            <pc:docMk/>
            <pc:sldMk cId="1991099576" sldId="262"/>
            <ac:spMk id="6" creationId="{4DD9ADAF-3D0A-3B45-A27C-D3AD7D619AB9}"/>
          </ac:spMkLst>
        </pc:spChg>
        <pc:picChg chg="add del mod">
          <ac:chgData name="James Little Kieran" userId="487f0994-6c37-48e4-9841-5e6d16905163" providerId="ADAL" clId="{847A5209-FA33-7D48-8158-DCB3573E7C01}" dt="2020-06-29T04:02:18.896" v="124" actId="478"/>
          <ac:picMkLst>
            <pc:docMk/>
            <pc:sldMk cId="1991099576" sldId="262"/>
            <ac:picMk id="4" creationId="{86B78D8D-42EC-4844-8A2F-2A1D8F604506}"/>
          </ac:picMkLst>
        </pc:picChg>
        <pc:picChg chg="add mod">
          <ac:chgData name="James Little Kieran" userId="487f0994-6c37-48e4-9841-5e6d16905163" providerId="ADAL" clId="{847A5209-FA33-7D48-8158-DCB3573E7C01}" dt="2020-07-20T01:41:24.326" v="741" actId="1076"/>
          <ac:picMkLst>
            <pc:docMk/>
            <pc:sldMk cId="1991099576" sldId="262"/>
            <ac:picMk id="7" creationId="{9B93A48C-B1CB-8442-9971-DF14A4795A18}"/>
          </ac:picMkLst>
        </pc:picChg>
      </pc:sldChg>
      <pc:sldChg chg="modSp add mod">
        <pc:chgData name="James Little Kieran" userId="487f0994-6c37-48e4-9841-5e6d16905163" providerId="ADAL" clId="{847A5209-FA33-7D48-8158-DCB3573E7C01}" dt="2020-08-03T07:07:43.914" v="1739" actId="20577"/>
        <pc:sldMkLst>
          <pc:docMk/>
          <pc:sldMk cId="174530316" sldId="263"/>
        </pc:sldMkLst>
        <pc:spChg chg="mod">
          <ac:chgData name="James Little Kieran" userId="487f0994-6c37-48e4-9841-5e6d16905163" providerId="ADAL" clId="{847A5209-FA33-7D48-8158-DCB3573E7C01}" dt="2020-08-03T07:07:43.914" v="1739" actId="20577"/>
          <ac:spMkLst>
            <pc:docMk/>
            <pc:sldMk cId="174530316" sldId="263"/>
            <ac:spMk id="2" creationId="{B16E74B6-B007-6248-8818-D18386434BCD}"/>
          </ac:spMkLst>
        </pc:spChg>
      </pc:sldChg>
      <pc:sldChg chg="addSp delSp modSp add mod">
        <pc:chgData name="James Little Kieran" userId="487f0994-6c37-48e4-9841-5e6d16905163" providerId="ADAL" clId="{847A5209-FA33-7D48-8158-DCB3573E7C01}" dt="2020-07-20T05:56:40.707" v="1481" actId="20577"/>
        <pc:sldMkLst>
          <pc:docMk/>
          <pc:sldMk cId="1752666438" sldId="264"/>
        </pc:sldMkLst>
        <pc:spChg chg="mod">
          <ac:chgData name="James Little Kieran" userId="487f0994-6c37-48e4-9841-5e6d16905163" providerId="ADAL" clId="{847A5209-FA33-7D48-8158-DCB3573E7C01}" dt="2020-07-20T05:56:40.707" v="1481" actId="20577"/>
          <ac:spMkLst>
            <pc:docMk/>
            <pc:sldMk cId="1752666438" sldId="264"/>
            <ac:spMk id="2" creationId="{8F018543-0153-C746-A0D8-30FD2B93733D}"/>
          </ac:spMkLst>
        </pc:spChg>
        <pc:spChg chg="add del mod">
          <ac:chgData name="James Little Kieran" userId="487f0994-6c37-48e4-9841-5e6d16905163" providerId="ADAL" clId="{847A5209-FA33-7D48-8158-DCB3573E7C01}" dt="2020-06-29T06:23:53.045" v="320"/>
          <ac:spMkLst>
            <pc:docMk/>
            <pc:sldMk cId="1752666438" sldId="264"/>
            <ac:spMk id="9" creationId="{5ECC07A4-0ADC-CA4A-885C-6076FE64AC07}"/>
          </ac:spMkLst>
        </pc:spChg>
        <pc:spChg chg="add del mod">
          <ac:chgData name="James Little Kieran" userId="487f0994-6c37-48e4-9841-5e6d16905163" providerId="ADAL" clId="{847A5209-FA33-7D48-8158-DCB3573E7C01}" dt="2020-07-20T02:03:33.903" v="892" actId="478"/>
          <ac:spMkLst>
            <pc:docMk/>
            <pc:sldMk cId="1752666438" sldId="264"/>
            <ac:spMk id="11" creationId="{C17A8E30-D02B-E94A-85D9-2258654825FA}"/>
          </ac:spMkLst>
        </pc:spChg>
        <pc:graphicFrameChg chg="mod modGraphic">
          <ac:chgData name="James Little Kieran" userId="487f0994-6c37-48e4-9841-5e6d16905163" providerId="ADAL" clId="{847A5209-FA33-7D48-8158-DCB3573E7C01}" dt="2020-07-20T05:55:09.375" v="1474" actId="20577"/>
          <ac:graphicFrameMkLst>
            <pc:docMk/>
            <pc:sldMk cId="1752666438" sldId="264"/>
            <ac:graphicFrameMk id="4" creationId="{4FF70D20-2DAD-9041-AE60-2EB6AFF2ACB7}"/>
          </ac:graphicFrameMkLst>
        </pc:graphicFrameChg>
        <pc:picChg chg="add del mod">
          <ac:chgData name="James Little Kieran" userId="487f0994-6c37-48e4-9841-5e6d16905163" providerId="ADAL" clId="{847A5209-FA33-7D48-8158-DCB3573E7C01}" dt="2020-07-20T02:03:37.184" v="893" actId="478"/>
          <ac:picMkLst>
            <pc:docMk/>
            <pc:sldMk cId="1752666438" sldId="264"/>
            <ac:picMk id="3" creationId="{4419E317-82E2-8641-A5D1-687C44880908}"/>
          </ac:picMkLst>
        </pc:picChg>
        <pc:picChg chg="del">
          <ac:chgData name="James Little Kieran" userId="487f0994-6c37-48e4-9841-5e6d16905163" providerId="ADAL" clId="{847A5209-FA33-7D48-8158-DCB3573E7C01}" dt="2020-06-29T06:17:15.149" v="298" actId="478"/>
          <ac:picMkLst>
            <pc:docMk/>
            <pc:sldMk cId="1752666438" sldId="264"/>
            <ac:picMk id="5" creationId="{4AF86602-0D2A-7D42-8E1D-48D48BBDE744}"/>
          </ac:picMkLst>
        </pc:picChg>
        <pc:picChg chg="add del mod">
          <ac:chgData name="James Little Kieran" userId="487f0994-6c37-48e4-9841-5e6d16905163" providerId="ADAL" clId="{847A5209-FA33-7D48-8158-DCB3573E7C01}" dt="2020-07-20T02:03:38.332" v="894" actId="478"/>
          <ac:picMkLst>
            <pc:docMk/>
            <pc:sldMk cId="1752666438" sldId="264"/>
            <ac:picMk id="6" creationId="{48153F65-E399-8547-B4D5-AE4B2822FC6C}"/>
          </ac:picMkLst>
        </pc:picChg>
        <pc:picChg chg="del">
          <ac:chgData name="James Little Kieran" userId="487f0994-6c37-48e4-9841-5e6d16905163" providerId="ADAL" clId="{847A5209-FA33-7D48-8158-DCB3573E7C01}" dt="2020-06-29T06:17:13.880" v="297" actId="478"/>
          <ac:picMkLst>
            <pc:docMk/>
            <pc:sldMk cId="1752666438" sldId="264"/>
            <ac:picMk id="7" creationId="{5029ED5C-B57F-7D4B-A9E7-10772C689ABB}"/>
          </ac:picMkLst>
        </pc:picChg>
        <pc:picChg chg="del">
          <ac:chgData name="James Little Kieran" userId="487f0994-6c37-48e4-9841-5e6d16905163" providerId="ADAL" clId="{847A5209-FA33-7D48-8158-DCB3573E7C01}" dt="2020-06-29T06:17:16.653" v="299" actId="478"/>
          <ac:picMkLst>
            <pc:docMk/>
            <pc:sldMk cId="1752666438" sldId="264"/>
            <ac:picMk id="8" creationId="{7F436C8B-6008-4D43-9750-50CE2C171989}"/>
          </ac:picMkLst>
        </pc:picChg>
        <pc:picChg chg="add del mod">
          <ac:chgData name="James Little Kieran" userId="487f0994-6c37-48e4-9841-5e6d16905163" providerId="ADAL" clId="{847A5209-FA33-7D48-8158-DCB3573E7C01}" dt="2020-07-20T02:03:39.568" v="895" actId="478"/>
          <ac:picMkLst>
            <pc:docMk/>
            <pc:sldMk cId="1752666438" sldId="264"/>
            <ac:picMk id="10" creationId="{97CED5FA-3F7F-BA4E-8499-EB1AEC6EEBD7}"/>
          </ac:picMkLst>
        </pc:picChg>
      </pc:sldChg>
      <pc:sldChg chg="addSp delSp modSp add mod">
        <pc:chgData name="James Little Kieran" userId="487f0994-6c37-48e4-9841-5e6d16905163" providerId="ADAL" clId="{847A5209-FA33-7D48-8158-DCB3573E7C01}" dt="2020-07-20T05:53:04.669" v="1468" actId="14100"/>
        <pc:sldMkLst>
          <pc:docMk/>
          <pc:sldMk cId="2579630560" sldId="265"/>
        </pc:sldMkLst>
        <pc:spChg chg="add mod">
          <ac:chgData name="James Little Kieran" userId="487f0994-6c37-48e4-9841-5e6d16905163" providerId="ADAL" clId="{847A5209-FA33-7D48-8158-DCB3573E7C01}" dt="2020-06-29T06:27:36.427" v="363" actId="20577"/>
          <ac:spMkLst>
            <pc:docMk/>
            <pc:sldMk cId="2579630560" sldId="265"/>
            <ac:spMk id="2" creationId="{F6A51A18-C85E-2047-BE2A-59805467F4D2}"/>
          </ac:spMkLst>
        </pc:spChg>
        <pc:graphicFrameChg chg="mod modGraphic">
          <ac:chgData name="James Little Kieran" userId="487f0994-6c37-48e4-9841-5e6d16905163" providerId="ADAL" clId="{847A5209-FA33-7D48-8158-DCB3573E7C01}" dt="2020-07-20T05:52:51.618" v="1465" actId="1076"/>
          <ac:graphicFrameMkLst>
            <pc:docMk/>
            <pc:sldMk cId="2579630560" sldId="265"/>
            <ac:graphicFrameMk id="4" creationId="{2C2FBF33-6F06-D74A-A98D-99583E632622}"/>
          </ac:graphicFrameMkLst>
        </pc:graphicFrameChg>
        <pc:picChg chg="add mod">
          <ac:chgData name="James Little Kieran" userId="487f0994-6c37-48e4-9841-5e6d16905163" providerId="ADAL" clId="{847A5209-FA33-7D48-8158-DCB3573E7C01}" dt="2020-07-20T05:53:00.949" v="1467" actId="1076"/>
          <ac:picMkLst>
            <pc:docMk/>
            <pc:sldMk cId="2579630560" sldId="265"/>
            <ac:picMk id="3" creationId="{D136D5BD-9309-B246-B8CD-B45D7B3F1C3F}"/>
          </ac:picMkLst>
        </pc:picChg>
        <pc:picChg chg="del">
          <ac:chgData name="James Little Kieran" userId="487f0994-6c37-48e4-9841-5e6d16905163" providerId="ADAL" clId="{847A5209-FA33-7D48-8158-DCB3573E7C01}" dt="2020-06-29T06:27:48.312" v="368" actId="478"/>
          <ac:picMkLst>
            <pc:docMk/>
            <pc:sldMk cId="2579630560" sldId="265"/>
            <ac:picMk id="5" creationId="{E777C9E4-12C7-7148-AA8C-BBBCE02C87C2}"/>
          </ac:picMkLst>
        </pc:picChg>
        <pc:picChg chg="del">
          <ac:chgData name="James Little Kieran" userId="487f0994-6c37-48e4-9841-5e6d16905163" providerId="ADAL" clId="{847A5209-FA33-7D48-8158-DCB3573E7C01}" dt="2020-06-29T06:27:48.312" v="368" actId="478"/>
          <ac:picMkLst>
            <pc:docMk/>
            <pc:sldMk cId="2579630560" sldId="265"/>
            <ac:picMk id="6" creationId="{31F8EAAA-827A-F842-A85C-24307AD80F84}"/>
          </ac:picMkLst>
        </pc:picChg>
        <pc:picChg chg="del">
          <ac:chgData name="James Little Kieran" userId="487f0994-6c37-48e4-9841-5e6d16905163" providerId="ADAL" clId="{847A5209-FA33-7D48-8158-DCB3573E7C01}" dt="2020-06-29T06:27:48.312" v="368" actId="478"/>
          <ac:picMkLst>
            <pc:docMk/>
            <pc:sldMk cId="2579630560" sldId="265"/>
            <ac:picMk id="7" creationId="{10A1B4A9-E276-BD40-9B1E-38D500B6FFCD}"/>
          </ac:picMkLst>
        </pc:picChg>
        <pc:picChg chg="add mod">
          <ac:chgData name="James Little Kieran" userId="487f0994-6c37-48e4-9841-5e6d16905163" providerId="ADAL" clId="{847A5209-FA33-7D48-8158-DCB3573E7C01}" dt="2020-07-20T05:53:00.949" v="1467" actId="1076"/>
          <ac:picMkLst>
            <pc:docMk/>
            <pc:sldMk cId="2579630560" sldId="265"/>
            <ac:picMk id="8" creationId="{856EB099-9FAA-A748-A685-3906932A23D0}"/>
          </ac:picMkLst>
        </pc:picChg>
        <pc:picChg chg="add mod">
          <ac:chgData name="James Little Kieran" userId="487f0994-6c37-48e4-9841-5e6d16905163" providerId="ADAL" clId="{847A5209-FA33-7D48-8158-DCB3573E7C01}" dt="2020-07-20T05:53:04.669" v="1468" actId="14100"/>
          <ac:picMkLst>
            <pc:docMk/>
            <pc:sldMk cId="2579630560" sldId="265"/>
            <ac:picMk id="9" creationId="{B981F85A-2E1B-F74D-A808-DD06E8E7B259}"/>
          </ac:picMkLst>
        </pc:picChg>
      </pc:sldChg>
      <pc:sldChg chg="addSp delSp modSp add">
        <pc:chgData name="James Little Kieran" userId="487f0994-6c37-48e4-9841-5e6d16905163" providerId="ADAL" clId="{847A5209-FA33-7D48-8158-DCB3573E7C01}" dt="2020-07-09T03:00:24.595" v="702" actId="14100"/>
        <pc:sldMkLst>
          <pc:docMk/>
          <pc:sldMk cId="4020873559" sldId="266"/>
        </pc:sldMkLst>
        <pc:spChg chg="mod">
          <ac:chgData name="James Little Kieran" userId="487f0994-6c37-48e4-9841-5e6d16905163" providerId="ADAL" clId="{847A5209-FA33-7D48-8158-DCB3573E7C01}" dt="2020-07-08T02:45:17.570" v="526" actId="20577"/>
          <ac:spMkLst>
            <pc:docMk/>
            <pc:sldMk cId="4020873559" sldId="266"/>
            <ac:spMk id="2" creationId="{176AD121-9BE9-F147-979D-6046BFFA8DF3}"/>
          </ac:spMkLst>
        </pc:spChg>
        <pc:spChg chg="del">
          <ac:chgData name="James Little Kieran" userId="487f0994-6c37-48e4-9841-5e6d16905163" providerId="ADAL" clId="{847A5209-FA33-7D48-8158-DCB3573E7C01}" dt="2020-07-08T02:44:00.618" v="452" actId="478"/>
          <ac:spMkLst>
            <pc:docMk/>
            <pc:sldMk cId="4020873559" sldId="266"/>
            <ac:spMk id="3" creationId="{2CC41AD4-FA43-6E46-B882-D7974493CDA6}"/>
          </ac:spMkLst>
        </pc:spChg>
        <pc:picChg chg="add mod">
          <ac:chgData name="James Little Kieran" userId="487f0994-6c37-48e4-9841-5e6d16905163" providerId="ADAL" clId="{847A5209-FA33-7D48-8158-DCB3573E7C01}" dt="2020-07-09T03:00:24.595" v="702" actId="14100"/>
          <ac:picMkLst>
            <pc:docMk/>
            <pc:sldMk cId="4020873559" sldId="266"/>
            <ac:picMk id="4" creationId="{9D014E9C-6AC1-CC44-86F0-BB9319AB828D}"/>
          </ac:picMkLst>
        </pc:picChg>
      </pc:sldChg>
      <pc:sldChg chg="add del">
        <pc:chgData name="James Little Kieran" userId="487f0994-6c37-48e4-9841-5e6d16905163" providerId="ADAL" clId="{847A5209-FA33-7D48-8158-DCB3573E7C01}" dt="2020-07-08T03:06:56.938" v="619" actId="2696"/>
        <pc:sldMkLst>
          <pc:docMk/>
          <pc:sldMk cId="1625253590" sldId="267"/>
        </pc:sldMkLst>
      </pc:sldChg>
      <pc:sldChg chg="addSp delSp modSp add">
        <pc:chgData name="James Little Kieran" userId="487f0994-6c37-48e4-9841-5e6d16905163" providerId="ADAL" clId="{847A5209-FA33-7D48-8158-DCB3573E7C01}" dt="2020-07-08T02:46:35.028" v="557" actId="1076"/>
        <pc:sldMkLst>
          <pc:docMk/>
          <pc:sldMk cId="680194664" sldId="268"/>
        </pc:sldMkLst>
        <pc:spChg chg="mod">
          <ac:chgData name="James Little Kieran" userId="487f0994-6c37-48e4-9841-5e6d16905163" providerId="ADAL" clId="{847A5209-FA33-7D48-8158-DCB3573E7C01}" dt="2020-07-08T02:46:06.550" v="550" actId="20577"/>
          <ac:spMkLst>
            <pc:docMk/>
            <pc:sldMk cId="680194664" sldId="268"/>
            <ac:spMk id="2" creationId="{176AD121-9BE9-F147-979D-6046BFFA8DF3}"/>
          </ac:spMkLst>
        </pc:spChg>
        <pc:picChg chg="add mod">
          <ac:chgData name="James Little Kieran" userId="487f0994-6c37-48e4-9841-5e6d16905163" providerId="ADAL" clId="{847A5209-FA33-7D48-8158-DCB3573E7C01}" dt="2020-07-08T02:46:35.028" v="557" actId="1076"/>
          <ac:picMkLst>
            <pc:docMk/>
            <pc:sldMk cId="680194664" sldId="268"/>
            <ac:picMk id="3" creationId="{D013344D-5B6C-0F40-82D4-2D2FE210880C}"/>
          </ac:picMkLst>
        </pc:picChg>
        <pc:picChg chg="del">
          <ac:chgData name="James Little Kieran" userId="487f0994-6c37-48e4-9841-5e6d16905163" providerId="ADAL" clId="{847A5209-FA33-7D48-8158-DCB3573E7C01}" dt="2020-07-08T02:46:10.448" v="551" actId="478"/>
          <ac:picMkLst>
            <pc:docMk/>
            <pc:sldMk cId="680194664" sldId="268"/>
            <ac:picMk id="4" creationId="{9D014E9C-6AC1-CC44-86F0-BB9319AB828D}"/>
          </ac:picMkLst>
        </pc:picChg>
      </pc:sldChg>
      <pc:sldChg chg="addSp delSp modSp add ord">
        <pc:chgData name="James Little Kieran" userId="487f0994-6c37-48e4-9841-5e6d16905163" providerId="ADAL" clId="{847A5209-FA33-7D48-8158-DCB3573E7C01}" dt="2020-07-08T02:59:39.196" v="582" actId="1076"/>
        <pc:sldMkLst>
          <pc:docMk/>
          <pc:sldMk cId="7988764" sldId="269"/>
        </pc:sldMkLst>
        <pc:spChg chg="mod">
          <ac:chgData name="James Little Kieran" userId="487f0994-6c37-48e4-9841-5e6d16905163" providerId="ADAL" clId="{847A5209-FA33-7D48-8158-DCB3573E7C01}" dt="2020-07-08T02:59:39.196" v="582" actId="1076"/>
          <ac:spMkLst>
            <pc:docMk/>
            <pc:sldMk cId="7988764" sldId="269"/>
            <ac:spMk id="2" creationId="{176AD121-9BE9-F147-979D-6046BFFA8DF3}"/>
          </ac:spMkLst>
        </pc:spChg>
        <pc:picChg chg="add mod">
          <ac:chgData name="James Little Kieran" userId="487f0994-6c37-48e4-9841-5e6d16905163" providerId="ADAL" clId="{847A5209-FA33-7D48-8158-DCB3573E7C01}" dt="2020-07-08T02:59:27.335" v="579" actId="1076"/>
          <ac:picMkLst>
            <pc:docMk/>
            <pc:sldMk cId="7988764" sldId="269"/>
            <ac:picMk id="3" creationId="{C4824E0C-E7CA-6C4D-86B1-7FBA34F07E87}"/>
          </ac:picMkLst>
        </pc:picChg>
        <pc:picChg chg="del">
          <ac:chgData name="James Little Kieran" userId="487f0994-6c37-48e4-9841-5e6d16905163" providerId="ADAL" clId="{847A5209-FA33-7D48-8158-DCB3573E7C01}" dt="2020-07-08T02:47:03.070" v="567" actId="478"/>
          <ac:picMkLst>
            <pc:docMk/>
            <pc:sldMk cId="7988764" sldId="269"/>
            <ac:picMk id="4" creationId="{9D014E9C-6AC1-CC44-86F0-BB9319AB828D}"/>
          </ac:picMkLst>
        </pc:picChg>
      </pc:sldChg>
      <pc:sldChg chg="addSp delSp modSp add ord">
        <pc:chgData name="James Little Kieran" userId="487f0994-6c37-48e4-9841-5e6d16905163" providerId="ADAL" clId="{847A5209-FA33-7D48-8158-DCB3573E7C01}" dt="2020-07-08T03:00:10.208" v="587" actId="1076"/>
        <pc:sldMkLst>
          <pc:docMk/>
          <pc:sldMk cId="4286770225" sldId="270"/>
        </pc:sldMkLst>
        <pc:spChg chg="mod">
          <ac:chgData name="James Little Kieran" userId="487f0994-6c37-48e4-9841-5e6d16905163" providerId="ADAL" clId="{847A5209-FA33-7D48-8158-DCB3573E7C01}" dt="2020-07-08T03:00:10.208" v="587" actId="1076"/>
          <ac:spMkLst>
            <pc:docMk/>
            <pc:sldMk cId="4286770225" sldId="270"/>
            <ac:spMk id="2" creationId="{176AD121-9BE9-F147-979D-6046BFFA8DF3}"/>
          </ac:spMkLst>
        </pc:spChg>
        <pc:picChg chg="del">
          <ac:chgData name="James Little Kieran" userId="487f0994-6c37-48e4-9841-5e6d16905163" providerId="ADAL" clId="{847A5209-FA33-7D48-8158-DCB3573E7C01}" dt="2020-07-08T02:58:58.119" v="568" actId="478"/>
          <ac:picMkLst>
            <pc:docMk/>
            <pc:sldMk cId="4286770225" sldId="270"/>
            <ac:picMk id="3" creationId="{D013344D-5B6C-0F40-82D4-2D2FE210880C}"/>
          </ac:picMkLst>
        </pc:picChg>
        <pc:picChg chg="add del">
          <ac:chgData name="James Little Kieran" userId="487f0994-6c37-48e4-9841-5e6d16905163" providerId="ADAL" clId="{847A5209-FA33-7D48-8158-DCB3573E7C01}" dt="2020-07-08T02:59:11.264" v="575" actId="478"/>
          <ac:picMkLst>
            <pc:docMk/>
            <pc:sldMk cId="4286770225" sldId="270"/>
            <ac:picMk id="4" creationId="{1F8055DD-0CAA-804C-A5D0-CB77D3E08329}"/>
          </ac:picMkLst>
        </pc:picChg>
        <pc:picChg chg="add mod">
          <ac:chgData name="James Little Kieran" userId="487f0994-6c37-48e4-9841-5e6d16905163" providerId="ADAL" clId="{847A5209-FA33-7D48-8158-DCB3573E7C01}" dt="2020-07-08T03:00:07.207" v="586" actId="1076"/>
          <ac:picMkLst>
            <pc:docMk/>
            <pc:sldMk cId="4286770225" sldId="270"/>
            <ac:picMk id="5" creationId="{D92C9500-BF72-5A41-9EEC-0C832B1710EE}"/>
          </ac:picMkLst>
        </pc:picChg>
      </pc:sldChg>
      <pc:sldChg chg="addSp delSp modSp add">
        <pc:chgData name="James Little Kieran" userId="487f0994-6c37-48e4-9841-5e6d16905163" providerId="ADAL" clId="{847A5209-FA33-7D48-8158-DCB3573E7C01}" dt="2020-07-08T03:53:32.455" v="695" actId="1076"/>
        <pc:sldMkLst>
          <pc:docMk/>
          <pc:sldMk cId="1973436448" sldId="271"/>
        </pc:sldMkLst>
        <pc:spChg chg="mod">
          <ac:chgData name="James Little Kieran" userId="487f0994-6c37-48e4-9841-5e6d16905163" providerId="ADAL" clId="{847A5209-FA33-7D48-8158-DCB3573E7C01}" dt="2020-07-08T03:53:21.373" v="693" actId="20577"/>
          <ac:spMkLst>
            <pc:docMk/>
            <pc:sldMk cId="1973436448" sldId="271"/>
            <ac:spMk id="2" creationId="{B5F0951C-711B-3C44-8EF4-18FC66453371}"/>
          </ac:spMkLst>
        </pc:spChg>
        <pc:spChg chg="del">
          <ac:chgData name="James Little Kieran" userId="487f0994-6c37-48e4-9841-5e6d16905163" providerId="ADAL" clId="{847A5209-FA33-7D48-8158-DCB3573E7C01}" dt="2020-07-08T03:52:31.016" v="621" actId="478"/>
          <ac:spMkLst>
            <pc:docMk/>
            <pc:sldMk cId="1973436448" sldId="271"/>
            <ac:spMk id="3" creationId="{4D564A46-494D-3A48-A0EA-C1628B5F6FA7}"/>
          </ac:spMkLst>
        </pc:spChg>
        <pc:picChg chg="add mod">
          <ac:chgData name="James Little Kieran" userId="487f0994-6c37-48e4-9841-5e6d16905163" providerId="ADAL" clId="{847A5209-FA33-7D48-8158-DCB3573E7C01}" dt="2020-07-08T03:53:32.455" v="695" actId="1076"/>
          <ac:picMkLst>
            <pc:docMk/>
            <pc:sldMk cId="1973436448" sldId="271"/>
            <ac:picMk id="4" creationId="{11C93AF8-6869-9C42-8416-9C17851238C3}"/>
          </ac:picMkLst>
        </pc:picChg>
      </pc:sldChg>
      <pc:sldChg chg="addSp delSp modSp add mod">
        <pc:chgData name="James Little Kieran" userId="487f0994-6c37-48e4-9841-5e6d16905163" providerId="ADAL" clId="{847A5209-FA33-7D48-8158-DCB3573E7C01}" dt="2020-07-22T08:09:09.359" v="1565" actId="20577"/>
        <pc:sldMkLst>
          <pc:docMk/>
          <pc:sldMk cId="3791028329" sldId="272"/>
        </pc:sldMkLst>
        <pc:spChg chg="mod">
          <ac:chgData name="James Little Kieran" userId="487f0994-6c37-48e4-9841-5e6d16905163" providerId="ADAL" clId="{847A5209-FA33-7D48-8158-DCB3573E7C01}" dt="2020-07-22T08:09:09.359" v="1565" actId="20577"/>
          <ac:spMkLst>
            <pc:docMk/>
            <pc:sldMk cId="3791028329" sldId="272"/>
            <ac:spMk id="2" creationId="{B5F0951C-711B-3C44-8EF4-18FC66453371}"/>
          </ac:spMkLst>
        </pc:spChg>
        <pc:picChg chg="add mod">
          <ac:chgData name="James Little Kieran" userId="487f0994-6c37-48e4-9841-5e6d16905163" providerId="ADAL" clId="{847A5209-FA33-7D48-8158-DCB3573E7C01}" dt="2020-07-08T03:55:23.038" v="701" actId="1076"/>
          <ac:picMkLst>
            <pc:docMk/>
            <pc:sldMk cId="3791028329" sldId="272"/>
            <ac:picMk id="3" creationId="{647F7F21-CE2A-C041-A7AD-2C4CEA2180D8}"/>
          </ac:picMkLst>
        </pc:picChg>
        <pc:picChg chg="del">
          <ac:chgData name="James Little Kieran" userId="487f0994-6c37-48e4-9841-5e6d16905163" providerId="ADAL" clId="{847A5209-FA33-7D48-8158-DCB3573E7C01}" dt="2020-07-08T03:54:37.535" v="697" actId="478"/>
          <ac:picMkLst>
            <pc:docMk/>
            <pc:sldMk cId="3791028329" sldId="272"/>
            <ac:picMk id="4" creationId="{11C93AF8-6869-9C42-8416-9C17851238C3}"/>
          </ac:picMkLst>
        </pc:picChg>
      </pc:sldChg>
      <pc:sldChg chg="addSp delSp modSp add mod ord">
        <pc:chgData name="James Little Kieran" userId="487f0994-6c37-48e4-9841-5e6d16905163" providerId="ADAL" clId="{847A5209-FA33-7D48-8158-DCB3573E7C01}" dt="2020-07-20T01:48:19.326" v="772" actId="1076"/>
        <pc:sldMkLst>
          <pc:docMk/>
          <pc:sldMk cId="651556719" sldId="273"/>
        </pc:sldMkLst>
        <pc:spChg chg="del">
          <ac:chgData name="James Little Kieran" userId="487f0994-6c37-48e4-9841-5e6d16905163" providerId="ADAL" clId="{847A5209-FA33-7D48-8158-DCB3573E7C01}" dt="2020-07-20T01:33:37.237" v="706" actId="478"/>
          <ac:spMkLst>
            <pc:docMk/>
            <pc:sldMk cId="651556719" sldId="273"/>
            <ac:spMk id="2" creationId="{CF0FD525-1FFB-FF46-B699-0834B8ACBF1A}"/>
          </ac:spMkLst>
        </pc:spChg>
        <pc:spChg chg="del">
          <ac:chgData name="James Little Kieran" userId="487f0994-6c37-48e4-9841-5e6d16905163" providerId="ADAL" clId="{847A5209-FA33-7D48-8158-DCB3573E7C01}" dt="2020-07-20T01:33:31.122" v="705"/>
          <ac:spMkLst>
            <pc:docMk/>
            <pc:sldMk cId="651556719" sldId="273"/>
            <ac:spMk id="3" creationId="{FDE856A9-3561-B54B-B9C7-A61D149B87FF}"/>
          </ac:spMkLst>
        </pc:spChg>
        <pc:spChg chg="add mod">
          <ac:chgData name="James Little Kieran" userId="487f0994-6c37-48e4-9841-5e6d16905163" providerId="ADAL" clId="{847A5209-FA33-7D48-8158-DCB3573E7C01}" dt="2020-07-20T01:46:56.756" v="756" actId="1076"/>
          <ac:spMkLst>
            <pc:docMk/>
            <pc:sldMk cId="651556719" sldId="273"/>
            <ac:spMk id="5" creationId="{9B55568D-9E63-8945-AA4F-A3A4942BA80D}"/>
          </ac:spMkLst>
        </pc:spChg>
        <pc:spChg chg="add mod">
          <ac:chgData name="James Little Kieran" userId="487f0994-6c37-48e4-9841-5e6d16905163" providerId="ADAL" clId="{847A5209-FA33-7D48-8158-DCB3573E7C01}" dt="2020-07-20T01:47:02.713" v="758" actId="1076"/>
          <ac:spMkLst>
            <pc:docMk/>
            <pc:sldMk cId="651556719" sldId="273"/>
            <ac:spMk id="6" creationId="{6A4067E1-0E82-C74E-B816-ADD9993A2E04}"/>
          </ac:spMkLst>
        </pc:spChg>
        <pc:spChg chg="add mod">
          <ac:chgData name="James Little Kieran" userId="487f0994-6c37-48e4-9841-5e6d16905163" providerId="ADAL" clId="{847A5209-FA33-7D48-8158-DCB3573E7C01}" dt="2020-07-20T01:48:00.792" v="770" actId="1076"/>
          <ac:spMkLst>
            <pc:docMk/>
            <pc:sldMk cId="651556719" sldId="273"/>
            <ac:spMk id="7" creationId="{3D6A6D9A-F1F8-7A49-AB40-B4DAE1C12A1D}"/>
          </ac:spMkLst>
        </pc:spChg>
        <pc:spChg chg="add mod">
          <ac:chgData name="James Little Kieran" userId="487f0994-6c37-48e4-9841-5e6d16905163" providerId="ADAL" clId="{847A5209-FA33-7D48-8158-DCB3573E7C01}" dt="2020-07-20T01:48:14.465" v="771" actId="1076"/>
          <ac:spMkLst>
            <pc:docMk/>
            <pc:sldMk cId="651556719" sldId="273"/>
            <ac:spMk id="8" creationId="{F2DA0A98-26CF-8B4A-AB17-AACC57B301CE}"/>
          </ac:spMkLst>
        </pc:spChg>
        <pc:spChg chg="add mod">
          <ac:chgData name="James Little Kieran" userId="487f0994-6c37-48e4-9841-5e6d16905163" providerId="ADAL" clId="{847A5209-FA33-7D48-8158-DCB3573E7C01}" dt="2020-07-20T01:48:19.326" v="772" actId="1076"/>
          <ac:spMkLst>
            <pc:docMk/>
            <pc:sldMk cId="651556719" sldId="273"/>
            <ac:spMk id="9" creationId="{2094CD6E-93F1-AA42-BD2D-3809C3EDCF8C}"/>
          </ac:spMkLst>
        </pc:spChg>
        <pc:spChg chg="add mod">
          <ac:chgData name="James Little Kieran" userId="487f0994-6c37-48e4-9841-5e6d16905163" providerId="ADAL" clId="{847A5209-FA33-7D48-8158-DCB3573E7C01}" dt="2020-07-20T01:47:54.867" v="769" actId="1076"/>
          <ac:spMkLst>
            <pc:docMk/>
            <pc:sldMk cId="651556719" sldId="273"/>
            <ac:spMk id="10" creationId="{DCDFED16-533D-0C41-9356-0EFC3FECDD95}"/>
          </ac:spMkLst>
        </pc:spChg>
        <pc:picChg chg="add mod">
          <ac:chgData name="James Little Kieran" userId="487f0994-6c37-48e4-9841-5e6d16905163" providerId="ADAL" clId="{847A5209-FA33-7D48-8158-DCB3573E7C01}" dt="2020-07-20T01:40:43.150" v="739" actId="1076"/>
          <ac:picMkLst>
            <pc:docMk/>
            <pc:sldMk cId="651556719" sldId="273"/>
            <ac:picMk id="4" creationId="{3D8CC368-C0EE-3141-A628-219F6B87CDAA}"/>
          </ac:picMkLst>
        </pc:picChg>
      </pc:sldChg>
      <pc:sldChg chg="addSp delSp modSp add del mod ord">
        <pc:chgData name="James Little Kieran" userId="487f0994-6c37-48e4-9841-5e6d16905163" providerId="ADAL" clId="{847A5209-FA33-7D48-8158-DCB3573E7C01}" dt="2020-07-20T01:40:04.928" v="735" actId="2696"/>
        <pc:sldMkLst>
          <pc:docMk/>
          <pc:sldMk cId="3282222837" sldId="515"/>
        </pc:sldMkLst>
        <pc:spChg chg="add del mod">
          <ac:chgData name="James Little Kieran" userId="487f0994-6c37-48e4-9841-5e6d16905163" providerId="ADAL" clId="{847A5209-FA33-7D48-8158-DCB3573E7C01}" dt="2020-07-20T01:38:04.774" v="721" actId="767"/>
          <ac:spMkLst>
            <pc:docMk/>
            <pc:sldMk cId="3282222837" sldId="515"/>
            <ac:spMk id="3" creationId="{1A2DF792-5217-2B41-B758-7DBF96645D22}"/>
          </ac:spMkLst>
        </pc:spChg>
        <pc:spChg chg="add del mod">
          <ac:chgData name="James Little Kieran" userId="487f0994-6c37-48e4-9841-5e6d16905163" providerId="ADAL" clId="{847A5209-FA33-7D48-8158-DCB3573E7C01}" dt="2020-07-20T01:38:04.367" v="720" actId="767"/>
          <ac:spMkLst>
            <pc:docMk/>
            <pc:sldMk cId="3282222837" sldId="515"/>
            <ac:spMk id="12" creationId="{C3ECCE22-598A-9545-AF4B-88338B1C6609}"/>
          </ac:spMkLst>
        </pc:spChg>
        <pc:spChg chg="mod">
          <ac:chgData name="James Little Kieran" userId="487f0994-6c37-48e4-9841-5e6d16905163" providerId="ADAL" clId="{847A5209-FA33-7D48-8158-DCB3573E7C01}" dt="2020-07-20T01:39:18.133" v="730" actId="1076"/>
          <ac:spMkLst>
            <pc:docMk/>
            <pc:sldMk cId="3282222837" sldId="515"/>
            <ac:spMk id="82" creationId="{2B9E7EDD-1C8D-394B-B55E-34D39FF9C85B}"/>
          </ac:spMkLst>
        </pc:spChg>
      </pc:sldChg>
      <pc:sldChg chg="add del">
        <pc:chgData name="James Little Kieran" userId="487f0994-6c37-48e4-9841-5e6d16905163" providerId="ADAL" clId="{847A5209-FA33-7D48-8158-DCB3573E7C01}" dt="2020-07-20T01:38:26.737" v="724"/>
        <pc:sldMkLst>
          <pc:docMk/>
          <pc:sldMk cId="221941907" sldId="516"/>
        </pc:sldMkLst>
      </pc:sldChg>
      <pc:sldChg chg="addSp delSp modSp add mod">
        <pc:chgData name="James Little Kieran" userId="487f0994-6c37-48e4-9841-5e6d16905163" providerId="ADAL" clId="{847A5209-FA33-7D48-8158-DCB3573E7C01}" dt="2020-07-20T01:45:38.601" v="747" actId="20577"/>
        <pc:sldMkLst>
          <pc:docMk/>
          <pc:sldMk cId="3790768525" sldId="516"/>
        </pc:sldMkLst>
        <pc:spChg chg="add del mod">
          <ac:chgData name="James Little Kieran" userId="487f0994-6c37-48e4-9841-5e6d16905163" providerId="ADAL" clId="{847A5209-FA33-7D48-8158-DCB3573E7C01}" dt="2020-07-20T01:38:35.937" v="728" actId="478"/>
          <ac:spMkLst>
            <pc:docMk/>
            <pc:sldMk cId="3790768525" sldId="516"/>
            <ac:spMk id="3" creationId="{1A2AFD96-C209-2644-BC5B-E58C15E573F9}"/>
          </ac:spMkLst>
        </pc:spChg>
        <pc:spChg chg="mod">
          <ac:chgData name="James Little Kieran" userId="487f0994-6c37-48e4-9841-5e6d16905163" providerId="ADAL" clId="{847A5209-FA33-7D48-8158-DCB3573E7C01}" dt="2020-07-20T01:38:34.081" v="727"/>
          <ac:spMkLst>
            <pc:docMk/>
            <pc:sldMk cId="3790768525" sldId="516"/>
            <ac:spMk id="7" creationId="{AC41D5B5-13B7-B84C-8DED-9B4D1207FD1A}"/>
          </ac:spMkLst>
        </pc:spChg>
        <pc:spChg chg="mod">
          <ac:chgData name="James Little Kieran" userId="487f0994-6c37-48e4-9841-5e6d16905163" providerId="ADAL" clId="{847A5209-FA33-7D48-8158-DCB3573E7C01}" dt="2020-07-20T01:38:34.081" v="727"/>
          <ac:spMkLst>
            <pc:docMk/>
            <pc:sldMk cId="3790768525" sldId="516"/>
            <ac:spMk id="8" creationId="{9364D4AF-02EC-2B44-B78E-517254075D62}"/>
          </ac:spMkLst>
        </pc:spChg>
        <pc:spChg chg="mod">
          <ac:chgData name="James Little Kieran" userId="487f0994-6c37-48e4-9841-5e6d16905163" providerId="ADAL" clId="{847A5209-FA33-7D48-8158-DCB3573E7C01}" dt="2020-07-20T01:38:34.081" v="727"/>
          <ac:spMkLst>
            <pc:docMk/>
            <pc:sldMk cId="3790768525" sldId="516"/>
            <ac:spMk id="9" creationId="{D606E4F5-1A32-8B4B-8F98-D18D1BE8293A}"/>
          </ac:spMkLst>
        </pc:spChg>
        <pc:spChg chg="mod">
          <ac:chgData name="James Little Kieran" userId="487f0994-6c37-48e4-9841-5e6d16905163" providerId="ADAL" clId="{847A5209-FA33-7D48-8158-DCB3573E7C01}" dt="2020-07-20T01:38:34.081" v="727"/>
          <ac:spMkLst>
            <pc:docMk/>
            <pc:sldMk cId="3790768525" sldId="516"/>
            <ac:spMk id="10" creationId="{639D40B7-C0AB-B341-B331-5C44EF9B0651}"/>
          </ac:spMkLst>
        </pc:spChg>
        <pc:spChg chg="mod">
          <ac:chgData name="James Little Kieran" userId="487f0994-6c37-48e4-9841-5e6d16905163" providerId="ADAL" clId="{847A5209-FA33-7D48-8158-DCB3573E7C01}" dt="2020-07-20T01:38:34.081" v="727"/>
          <ac:spMkLst>
            <pc:docMk/>
            <pc:sldMk cId="3790768525" sldId="516"/>
            <ac:spMk id="11" creationId="{01467219-C633-664C-9597-7F11FC6D529C}"/>
          </ac:spMkLst>
        </pc:spChg>
        <pc:spChg chg="mod">
          <ac:chgData name="James Little Kieran" userId="487f0994-6c37-48e4-9841-5e6d16905163" providerId="ADAL" clId="{847A5209-FA33-7D48-8158-DCB3573E7C01}" dt="2020-07-20T01:38:34.081" v="727"/>
          <ac:spMkLst>
            <pc:docMk/>
            <pc:sldMk cId="3790768525" sldId="516"/>
            <ac:spMk id="12" creationId="{86156BC5-4C24-594F-B6EE-2C2AA1582C50}"/>
          </ac:spMkLst>
        </pc:spChg>
        <pc:spChg chg="mod">
          <ac:chgData name="James Little Kieran" userId="487f0994-6c37-48e4-9841-5e6d16905163" providerId="ADAL" clId="{847A5209-FA33-7D48-8158-DCB3573E7C01}" dt="2020-07-20T01:38:34.081" v="727"/>
          <ac:spMkLst>
            <pc:docMk/>
            <pc:sldMk cId="3790768525" sldId="516"/>
            <ac:spMk id="26" creationId="{E8A34F94-7D6E-5E4A-B3D0-2B3F6D1D6FF9}"/>
          </ac:spMkLst>
        </pc:spChg>
        <pc:spChg chg="mod">
          <ac:chgData name="James Little Kieran" userId="487f0994-6c37-48e4-9841-5e6d16905163" providerId="ADAL" clId="{847A5209-FA33-7D48-8158-DCB3573E7C01}" dt="2020-07-20T01:38:34.081" v="727"/>
          <ac:spMkLst>
            <pc:docMk/>
            <pc:sldMk cId="3790768525" sldId="516"/>
            <ac:spMk id="27" creationId="{8613D55D-26B1-C843-AA1D-C6284C55C9B3}"/>
          </ac:spMkLst>
        </pc:spChg>
        <pc:spChg chg="add mod">
          <ac:chgData name="James Little Kieran" userId="487f0994-6c37-48e4-9841-5e6d16905163" providerId="ADAL" clId="{847A5209-FA33-7D48-8158-DCB3573E7C01}" dt="2020-07-20T01:39:44.926" v="731"/>
          <ac:spMkLst>
            <pc:docMk/>
            <pc:sldMk cId="3790768525" sldId="516"/>
            <ac:spMk id="29" creationId="{769253C2-503B-5C4B-AE4F-6A2ED1F45FA8}"/>
          </ac:spMkLst>
        </pc:spChg>
        <pc:spChg chg="mod">
          <ac:chgData name="James Little Kieran" userId="487f0994-6c37-48e4-9841-5e6d16905163" providerId="ADAL" clId="{847A5209-FA33-7D48-8158-DCB3573E7C01}" dt="2020-07-20T01:39:44.926" v="731"/>
          <ac:spMkLst>
            <pc:docMk/>
            <pc:sldMk cId="3790768525" sldId="516"/>
            <ac:spMk id="32" creationId="{32A468B5-58D8-744A-825E-C40ECA5287DC}"/>
          </ac:spMkLst>
        </pc:spChg>
        <pc:spChg chg="mod">
          <ac:chgData name="James Little Kieran" userId="487f0994-6c37-48e4-9841-5e6d16905163" providerId="ADAL" clId="{847A5209-FA33-7D48-8158-DCB3573E7C01}" dt="2020-07-20T01:39:44.926" v="731"/>
          <ac:spMkLst>
            <pc:docMk/>
            <pc:sldMk cId="3790768525" sldId="516"/>
            <ac:spMk id="33" creationId="{80C0BDCB-CA88-2F4E-80EF-C180DEE89603}"/>
          </ac:spMkLst>
        </pc:spChg>
        <pc:spChg chg="mod">
          <ac:chgData name="James Little Kieran" userId="487f0994-6c37-48e4-9841-5e6d16905163" providerId="ADAL" clId="{847A5209-FA33-7D48-8158-DCB3573E7C01}" dt="2020-07-20T01:39:44.926" v="731"/>
          <ac:spMkLst>
            <pc:docMk/>
            <pc:sldMk cId="3790768525" sldId="516"/>
            <ac:spMk id="34" creationId="{C3C72A61-4F83-B946-9566-76ADC87C4F1B}"/>
          </ac:spMkLst>
        </pc:spChg>
        <pc:spChg chg="mod">
          <ac:chgData name="James Little Kieran" userId="487f0994-6c37-48e4-9841-5e6d16905163" providerId="ADAL" clId="{847A5209-FA33-7D48-8158-DCB3573E7C01}" dt="2020-07-20T01:39:44.926" v="731"/>
          <ac:spMkLst>
            <pc:docMk/>
            <pc:sldMk cId="3790768525" sldId="516"/>
            <ac:spMk id="35" creationId="{C10139B0-407C-8B44-A991-4EFCD452F41D}"/>
          </ac:spMkLst>
        </pc:spChg>
        <pc:spChg chg="mod">
          <ac:chgData name="James Little Kieran" userId="487f0994-6c37-48e4-9841-5e6d16905163" providerId="ADAL" clId="{847A5209-FA33-7D48-8158-DCB3573E7C01}" dt="2020-07-20T01:39:44.926" v="731"/>
          <ac:spMkLst>
            <pc:docMk/>
            <pc:sldMk cId="3790768525" sldId="516"/>
            <ac:spMk id="36" creationId="{8AFB87FE-E0B0-CD44-AE15-3C099E0BC5E3}"/>
          </ac:spMkLst>
        </pc:spChg>
        <pc:spChg chg="mod">
          <ac:chgData name="James Little Kieran" userId="487f0994-6c37-48e4-9841-5e6d16905163" providerId="ADAL" clId="{847A5209-FA33-7D48-8158-DCB3573E7C01}" dt="2020-07-20T01:39:44.926" v="731"/>
          <ac:spMkLst>
            <pc:docMk/>
            <pc:sldMk cId="3790768525" sldId="516"/>
            <ac:spMk id="37" creationId="{4D17B8B0-E484-5646-87EC-4CF3EDE114CF}"/>
          </ac:spMkLst>
        </pc:spChg>
        <pc:spChg chg="mod">
          <ac:chgData name="James Little Kieran" userId="487f0994-6c37-48e4-9841-5e6d16905163" providerId="ADAL" clId="{847A5209-FA33-7D48-8158-DCB3573E7C01}" dt="2020-07-20T01:39:44.926" v="731"/>
          <ac:spMkLst>
            <pc:docMk/>
            <pc:sldMk cId="3790768525" sldId="516"/>
            <ac:spMk id="51" creationId="{8C64077A-D220-5E47-B5F4-D126BEE6B4C5}"/>
          </ac:spMkLst>
        </pc:spChg>
        <pc:spChg chg="mod">
          <ac:chgData name="James Little Kieran" userId="487f0994-6c37-48e4-9841-5e6d16905163" providerId="ADAL" clId="{847A5209-FA33-7D48-8158-DCB3573E7C01}" dt="2020-07-20T01:39:44.926" v="731"/>
          <ac:spMkLst>
            <pc:docMk/>
            <pc:sldMk cId="3790768525" sldId="516"/>
            <ac:spMk id="52" creationId="{99F724D0-A11A-684C-BFFB-167DC07A8A7B}"/>
          </ac:spMkLst>
        </pc:spChg>
        <pc:spChg chg="add mod">
          <ac:chgData name="James Little Kieran" userId="487f0994-6c37-48e4-9841-5e6d16905163" providerId="ADAL" clId="{847A5209-FA33-7D48-8158-DCB3573E7C01}" dt="2020-07-20T01:45:38.601" v="747" actId="20577"/>
          <ac:spMkLst>
            <pc:docMk/>
            <pc:sldMk cId="3790768525" sldId="516"/>
            <ac:spMk id="74" creationId="{8528D4B9-058E-7A49-B506-3CC48077BF4D}"/>
          </ac:spMkLst>
        </pc:spChg>
        <pc:grpChg chg="add mod">
          <ac:chgData name="James Little Kieran" userId="487f0994-6c37-48e4-9841-5e6d16905163" providerId="ADAL" clId="{847A5209-FA33-7D48-8158-DCB3573E7C01}" dt="2020-07-20T01:38:34.081" v="727"/>
          <ac:grpSpMkLst>
            <pc:docMk/>
            <pc:sldMk cId="3790768525" sldId="516"/>
            <ac:grpSpMk id="5" creationId="{11F73900-347C-1E4B-8A4F-653684C8D6C6}"/>
          </ac:grpSpMkLst>
        </pc:grpChg>
        <pc:grpChg chg="add del mod">
          <ac:chgData name="James Little Kieran" userId="487f0994-6c37-48e4-9841-5e6d16905163" providerId="ADAL" clId="{847A5209-FA33-7D48-8158-DCB3573E7C01}" dt="2020-07-20T01:39:48.279" v="732" actId="478"/>
          <ac:grpSpMkLst>
            <pc:docMk/>
            <pc:sldMk cId="3790768525" sldId="516"/>
            <ac:grpSpMk id="30" creationId="{065FDB15-2008-2049-825A-351AB2525DD6}"/>
          </ac:grpSpMkLst>
        </pc:grpChg>
        <pc:picChg chg="del">
          <ac:chgData name="James Little Kieran" userId="487f0994-6c37-48e4-9841-5e6d16905163" providerId="ADAL" clId="{847A5209-FA33-7D48-8158-DCB3573E7C01}" dt="2020-07-20T01:38:33.282" v="726" actId="478"/>
          <ac:picMkLst>
            <pc:docMk/>
            <pc:sldMk cId="3790768525" sldId="516"/>
            <ac:picMk id="4" creationId="{3D8CC368-C0EE-3141-A628-219F6B87CDAA}"/>
          </ac:picMkLst>
        </pc:picChg>
        <pc:picChg chg="mod">
          <ac:chgData name="James Little Kieran" userId="487f0994-6c37-48e4-9841-5e6d16905163" providerId="ADAL" clId="{847A5209-FA33-7D48-8158-DCB3573E7C01}" dt="2020-07-20T01:38:34.081" v="727"/>
          <ac:picMkLst>
            <pc:docMk/>
            <pc:sldMk cId="3790768525" sldId="516"/>
            <ac:picMk id="6" creationId="{B5A31E7C-4B12-AE48-B079-AE6168EEE0F9}"/>
          </ac:picMkLst>
        </pc:picChg>
        <pc:picChg chg="mod">
          <ac:chgData name="James Little Kieran" userId="487f0994-6c37-48e4-9841-5e6d16905163" providerId="ADAL" clId="{847A5209-FA33-7D48-8158-DCB3573E7C01}" dt="2020-07-20T01:39:44.926" v="731"/>
          <ac:picMkLst>
            <pc:docMk/>
            <pc:sldMk cId="3790768525" sldId="516"/>
            <ac:picMk id="31" creationId="{6C057FA7-BF25-B245-93E9-4FAC90C21A5A}"/>
          </ac:picMkLst>
        </pc:picChg>
        <pc:cxnChg chg="mod">
          <ac:chgData name="James Little Kieran" userId="487f0994-6c37-48e4-9841-5e6d16905163" providerId="ADAL" clId="{847A5209-FA33-7D48-8158-DCB3573E7C01}" dt="2020-07-20T01:38:34.081" v="727"/>
          <ac:cxnSpMkLst>
            <pc:docMk/>
            <pc:sldMk cId="3790768525" sldId="516"/>
            <ac:cxnSpMk id="13" creationId="{078D8DFD-D486-9E4D-9D20-D50DB5B0D158}"/>
          </ac:cxnSpMkLst>
        </pc:cxnChg>
        <pc:cxnChg chg="mod">
          <ac:chgData name="James Little Kieran" userId="487f0994-6c37-48e4-9841-5e6d16905163" providerId="ADAL" clId="{847A5209-FA33-7D48-8158-DCB3573E7C01}" dt="2020-07-20T01:38:34.081" v="727"/>
          <ac:cxnSpMkLst>
            <pc:docMk/>
            <pc:sldMk cId="3790768525" sldId="516"/>
            <ac:cxnSpMk id="14" creationId="{ED5157B7-A6ED-4144-8E40-BC46516059D4}"/>
          </ac:cxnSpMkLst>
        </pc:cxnChg>
        <pc:cxnChg chg="mod">
          <ac:chgData name="James Little Kieran" userId="487f0994-6c37-48e4-9841-5e6d16905163" providerId="ADAL" clId="{847A5209-FA33-7D48-8158-DCB3573E7C01}" dt="2020-07-20T01:38:34.081" v="727"/>
          <ac:cxnSpMkLst>
            <pc:docMk/>
            <pc:sldMk cId="3790768525" sldId="516"/>
            <ac:cxnSpMk id="15" creationId="{5BDD5479-C15B-2947-8B31-FA16057CE739}"/>
          </ac:cxnSpMkLst>
        </pc:cxnChg>
        <pc:cxnChg chg="mod">
          <ac:chgData name="James Little Kieran" userId="487f0994-6c37-48e4-9841-5e6d16905163" providerId="ADAL" clId="{847A5209-FA33-7D48-8158-DCB3573E7C01}" dt="2020-07-20T01:38:34.081" v="727"/>
          <ac:cxnSpMkLst>
            <pc:docMk/>
            <pc:sldMk cId="3790768525" sldId="516"/>
            <ac:cxnSpMk id="16" creationId="{6C76FF76-D1C8-4C45-88EC-98207F754DE8}"/>
          </ac:cxnSpMkLst>
        </pc:cxnChg>
        <pc:cxnChg chg="mod">
          <ac:chgData name="James Little Kieran" userId="487f0994-6c37-48e4-9841-5e6d16905163" providerId="ADAL" clId="{847A5209-FA33-7D48-8158-DCB3573E7C01}" dt="2020-07-20T01:38:34.081" v="727"/>
          <ac:cxnSpMkLst>
            <pc:docMk/>
            <pc:sldMk cId="3790768525" sldId="516"/>
            <ac:cxnSpMk id="17" creationId="{0541CD5B-25A9-814D-98F9-6923290D4EA2}"/>
          </ac:cxnSpMkLst>
        </pc:cxnChg>
        <pc:cxnChg chg="mod">
          <ac:chgData name="James Little Kieran" userId="487f0994-6c37-48e4-9841-5e6d16905163" providerId="ADAL" clId="{847A5209-FA33-7D48-8158-DCB3573E7C01}" dt="2020-07-20T01:38:34.081" v="727"/>
          <ac:cxnSpMkLst>
            <pc:docMk/>
            <pc:sldMk cId="3790768525" sldId="516"/>
            <ac:cxnSpMk id="18" creationId="{2D6D96CD-43E3-DF4D-824D-26A162302C3D}"/>
          </ac:cxnSpMkLst>
        </pc:cxnChg>
        <pc:cxnChg chg="mod">
          <ac:chgData name="James Little Kieran" userId="487f0994-6c37-48e4-9841-5e6d16905163" providerId="ADAL" clId="{847A5209-FA33-7D48-8158-DCB3573E7C01}" dt="2020-07-20T01:38:34.081" v="727"/>
          <ac:cxnSpMkLst>
            <pc:docMk/>
            <pc:sldMk cId="3790768525" sldId="516"/>
            <ac:cxnSpMk id="19" creationId="{2BC7E98D-9899-094C-8764-A32C66262B11}"/>
          </ac:cxnSpMkLst>
        </pc:cxnChg>
        <pc:cxnChg chg="mod">
          <ac:chgData name="James Little Kieran" userId="487f0994-6c37-48e4-9841-5e6d16905163" providerId="ADAL" clId="{847A5209-FA33-7D48-8158-DCB3573E7C01}" dt="2020-07-20T01:38:34.081" v="727"/>
          <ac:cxnSpMkLst>
            <pc:docMk/>
            <pc:sldMk cId="3790768525" sldId="516"/>
            <ac:cxnSpMk id="20" creationId="{A6757BC0-40B6-B849-A718-1DD8A7C66390}"/>
          </ac:cxnSpMkLst>
        </pc:cxnChg>
        <pc:cxnChg chg="mod">
          <ac:chgData name="James Little Kieran" userId="487f0994-6c37-48e4-9841-5e6d16905163" providerId="ADAL" clId="{847A5209-FA33-7D48-8158-DCB3573E7C01}" dt="2020-07-20T01:38:34.081" v="727"/>
          <ac:cxnSpMkLst>
            <pc:docMk/>
            <pc:sldMk cId="3790768525" sldId="516"/>
            <ac:cxnSpMk id="21" creationId="{7AE83DF7-2494-C74D-A951-A6EE1568251E}"/>
          </ac:cxnSpMkLst>
        </pc:cxnChg>
        <pc:cxnChg chg="mod">
          <ac:chgData name="James Little Kieran" userId="487f0994-6c37-48e4-9841-5e6d16905163" providerId="ADAL" clId="{847A5209-FA33-7D48-8158-DCB3573E7C01}" dt="2020-07-20T01:38:34.081" v="727"/>
          <ac:cxnSpMkLst>
            <pc:docMk/>
            <pc:sldMk cId="3790768525" sldId="516"/>
            <ac:cxnSpMk id="22" creationId="{103106B6-F702-5E40-BD27-39C35297261D}"/>
          </ac:cxnSpMkLst>
        </pc:cxnChg>
        <pc:cxnChg chg="mod">
          <ac:chgData name="James Little Kieran" userId="487f0994-6c37-48e4-9841-5e6d16905163" providerId="ADAL" clId="{847A5209-FA33-7D48-8158-DCB3573E7C01}" dt="2020-07-20T01:38:34.081" v="727"/>
          <ac:cxnSpMkLst>
            <pc:docMk/>
            <pc:sldMk cId="3790768525" sldId="516"/>
            <ac:cxnSpMk id="23" creationId="{7FC159A5-A7B5-FF46-ADE5-57CC9EDFC94A}"/>
          </ac:cxnSpMkLst>
        </pc:cxnChg>
        <pc:cxnChg chg="mod">
          <ac:chgData name="James Little Kieran" userId="487f0994-6c37-48e4-9841-5e6d16905163" providerId="ADAL" clId="{847A5209-FA33-7D48-8158-DCB3573E7C01}" dt="2020-07-20T01:38:34.081" v="727"/>
          <ac:cxnSpMkLst>
            <pc:docMk/>
            <pc:sldMk cId="3790768525" sldId="516"/>
            <ac:cxnSpMk id="24" creationId="{5E3E3C05-C89B-FD4A-B159-530092F4C902}"/>
          </ac:cxnSpMkLst>
        </pc:cxnChg>
        <pc:cxnChg chg="mod">
          <ac:chgData name="James Little Kieran" userId="487f0994-6c37-48e4-9841-5e6d16905163" providerId="ADAL" clId="{847A5209-FA33-7D48-8158-DCB3573E7C01}" dt="2020-07-20T01:38:34.081" v="727"/>
          <ac:cxnSpMkLst>
            <pc:docMk/>
            <pc:sldMk cId="3790768525" sldId="516"/>
            <ac:cxnSpMk id="25" creationId="{0CEFA761-0935-5249-B77C-DEEBC1171630}"/>
          </ac:cxnSpMkLst>
        </pc:cxnChg>
        <pc:cxnChg chg="mod">
          <ac:chgData name="James Little Kieran" userId="487f0994-6c37-48e4-9841-5e6d16905163" providerId="ADAL" clId="{847A5209-FA33-7D48-8158-DCB3573E7C01}" dt="2020-07-20T01:38:34.081" v="727"/>
          <ac:cxnSpMkLst>
            <pc:docMk/>
            <pc:sldMk cId="3790768525" sldId="516"/>
            <ac:cxnSpMk id="28" creationId="{C0CCFE5F-851E-B049-B5B7-0253BE82B04F}"/>
          </ac:cxnSpMkLst>
        </pc:cxnChg>
        <pc:cxnChg chg="mod">
          <ac:chgData name="James Little Kieran" userId="487f0994-6c37-48e4-9841-5e6d16905163" providerId="ADAL" clId="{847A5209-FA33-7D48-8158-DCB3573E7C01}" dt="2020-07-20T01:39:44.926" v="731"/>
          <ac:cxnSpMkLst>
            <pc:docMk/>
            <pc:sldMk cId="3790768525" sldId="516"/>
            <ac:cxnSpMk id="38" creationId="{8157DF45-B085-3E4D-9D14-23C4E1E1BD35}"/>
          </ac:cxnSpMkLst>
        </pc:cxnChg>
        <pc:cxnChg chg="mod">
          <ac:chgData name="James Little Kieran" userId="487f0994-6c37-48e4-9841-5e6d16905163" providerId="ADAL" clId="{847A5209-FA33-7D48-8158-DCB3573E7C01}" dt="2020-07-20T01:39:44.926" v="731"/>
          <ac:cxnSpMkLst>
            <pc:docMk/>
            <pc:sldMk cId="3790768525" sldId="516"/>
            <ac:cxnSpMk id="39" creationId="{17824BD8-743C-0649-8898-7040F1BF14B4}"/>
          </ac:cxnSpMkLst>
        </pc:cxnChg>
        <pc:cxnChg chg="mod">
          <ac:chgData name="James Little Kieran" userId="487f0994-6c37-48e4-9841-5e6d16905163" providerId="ADAL" clId="{847A5209-FA33-7D48-8158-DCB3573E7C01}" dt="2020-07-20T01:39:44.926" v="731"/>
          <ac:cxnSpMkLst>
            <pc:docMk/>
            <pc:sldMk cId="3790768525" sldId="516"/>
            <ac:cxnSpMk id="40" creationId="{B07A1B61-C12E-B04A-8DF7-7F4292CF6384}"/>
          </ac:cxnSpMkLst>
        </pc:cxnChg>
        <pc:cxnChg chg="mod">
          <ac:chgData name="James Little Kieran" userId="487f0994-6c37-48e4-9841-5e6d16905163" providerId="ADAL" clId="{847A5209-FA33-7D48-8158-DCB3573E7C01}" dt="2020-07-20T01:39:44.926" v="731"/>
          <ac:cxnSpMkLst>
            <pc:docMk/>
            <pc:sldMk cId="3790768525" sldId="516"/>
            <ac:cxnSpMk id="41" creationId="{F4E12678-C3B7-084A-8276-407CFD2072AC}"/>
          </ac:cxnSpMkLst>
        </pc:cxnChg>
        <pc:cxnChg chg="mod">
          <ac:chgData name="James Little Kieran" userId="487f0994-6c37-48e4-9841-5e6d16905163" providerId="ADAL" clId="{847A5209-FA33-7D48-8158-DCB3573E7C01}" dt="2020-07-20T01:39:44.926" v="731"/>
          <ac:cxnSpMkLst>
            <pc:docMk/>
            <pc:sldMk cId="3790768525" sldId="516"/>
            <ac:cxnSpMk id="42" creationId="{B119352F-F90E-4D47-8557-201B9D14E435}"/>
          </ac:cxnSpMkLst>
        </pc:cxnChg>
        <pc:cxnChg chg="mod">
          <ac:chgData name="James Little Kieran" userId="487f0994-6c37-48e4-9841-5e6d16905163" providerId="ADAL" clId="{847A5209-FA33-7D48-8158-DCB3573E7C01}" dt="2020-07-20T01:39:44.926" v="731"/>
          <ac:cxnSpMkLst>
            <pc:docMk/>
            <pc:sldMk cId="3790768525" sldId="516"/>
            <ac:cxnSpMk id="43" creationId="{FAA6372C-47DC-834D-96FD-7EF6E1DEF5ED}"/>
          </ac:cxnSpMkLst>
        </pc:cxnChg>
        <pc:cxnChg chg="mod">
          <ac:chgData name="James Little Kieran" userId="487f0994-6c37-48e4-9841-5e6d16905163" providerId="ADAL" clId="{847A5209-FA33-7D48-8158-DCB3573E7C01}" dt="2020-07-20T01:39:44.926" v="731"/>
          <ac:cxnSpMkLst>
            <pc:docMk/>
            <pc:sldMk cId="3790768525" sldId="516"/>
            <ac:cxnSpMk id="44" creationId="{732C3E3A-CF29-2449-99FC-BFC7E42A0196}"/>
          </ac:cxnSpMkLst>
        </pc:cxnChg>
        <pc:cxnChg chg="mod">
          <ac:chgData name="James Little Kieran" userId="487f0994-6c37-48e4-9841-5e6d16905163" providerId="ADAL" clId="{847A5209-FA33-7D48-8158-DCB3573E7C01}" dt="2020-07-20T01:39:44.926" v="731"/>
          <ac:cxnSpMkLst>
            <pc:docMk/>
            <pc:sldMk cId="3790768525" sldId="516"/>
            <ac:cxnSpMk id="45" creationId="{0505E8F1-C44E-E841-944A-BF85A9596A5F}"/>
          </ac:cxnSpMkLst>
        </pc:cxnChg>
        <pc:cxnChg chg="mod">
          <ac:chgData name="James Little Kieran" userId="487f0994-6c37-48e4-9841-5e6d16905163" providerId="ADAL" clId="{847A5209-FA33-7D48-8158-DCB3573E7C01}" dt="2020-07-20T01:39:44.926" v="731"/>
          <ac:cxnSpMkLst>
            <pc:docMk/>
            <pc:sldMk cId="3790768525" sldId="516"/>
            <ac:cxnSpMk id="46" creationId="{C6ADBE9D-6E34-5247-878E-D2A6D3C6D423}"/>
          </ac:cxnSpMkLst>
        </pc:cxnChg>
        <pc:cxnChg chg="mod">
          <ac:chgData name="James Little Kieran" userId="487f0994-6c37-48e4-9841-5e6d16905163" providerId="ADAL" clId="{847A5209-FA33-7D48-8158-DCB3573E7C01}" dt="2020-07-20T01:39:44.926" v="731"/>
          <ac:cxnSpMkLst>
            <pc:docMk/>
            <pc:sldMk cId="3790768525" sldId="516"/>
            <ac:cxnSpMk id="47" creationId="{80CF1ED1-F837-CE4B-A7C0-E1CBF242D0C9}"/>
          </ac:cxnSpMkLst>
        </pc:cxnChg>
        <pc:cxnChg chg="mod">
          <ac:chgData name="James Little Kieran" userId="487f0994-6c37-48e4-9841-5e6d16905163" providerId="ADAL" clId="{847A5209-FA33-7D48-8158-DCB3573E7C01}" dt="2020-07-20T01:39:44.926" v="731"/>
          <ac:cxnSpMkLst>
            <pc:docMk/>
            <pc:sldMk cId="3790768525" sldId="516"/>
            <ac:cxnSpMk id="48" creationId="{4FAB61F9-0182-7643-ACB8-8A094B8DC3F4}"/>
          </ac:cxnSpMkLst>
        </pc:cxnChg>
        <pc:cxnChg chg="mod">
          <ac:chgData name="James Little Kieran" userId="487f0994-6c37-48e4-9841-5e6d16905163" providerId="ADAL" clId="{847A5209-FA33-7D48-8158-DCB3573E7C01}" dt="2020-07-20T01:39:44.926" v="731"/>
          <ac:cxnSpMkLst>
            <pc:docMk/>
            <pc:sldMk cId="3790768525" sldId="516"/>
            <ac:cxnSpMk id="49" creationId="{E8632856-4FB0-A241-9075-1468EB894EC0}"/>
          </ac:cxnSpMkLst>
        </pc:cxnChg>
        <pc:cxnChg chg="mod">
          <ac:chgData name="James Little Kieran" userId="487f0994-6c37-48e4-9841-5e6d16905163" providerId="ADAL" clId="{847A5209-FA33-7D48-8158-DCB3573E7C01}" dt="2020-07-20T01:39:44.926" v="731"/>
          <ac:cxnSpMkLst>
            <pc:docMk/>
            <pc:sldMk cId="3790768525" sldId="516"/>
            <ac:cxnSpMk id="50" creationId="{712415A3-181A-A74B-8969-D7E3918C3DA8}"/>
          </ac:cxnSpMkLst>
        </pc:cxnChg>
        <pc:cxnChg chg="mod">
          <ac:chgData name="James Little Kieran" userId="487f0994-6c37-48e4-9841-5e6d16905163" providerId="ADAL" clId="{847A5209-FA33-7D48-8158-DCB3573E7C01}" dt="2020-07-20T01:39:44.926" v="731"/>
          <ac:cxnSpMkLst>
            <pc:docMk/>
            <pc:sldMk cId="3790768525" sldId="516"/>
            <ac:cxnSpMk id="53" creationId="{79985022-8CC3-8840-BE13-DC2974A12EA7}"/>
          </ac:cxnSpMkLst>
        </pc:cxnChg>
        <pc:cxnChg chg="add mod">
          <ac:chgData name="James Little Kieran" userId="487f0994-6c37-48e4-9841-5e6d16905163" providerId="ADAL" clId="{847A5209-FA33-7D48-8158-DCB3573E7C01}" dt="2020-07-20T01:39:44.926" v="731"/>
          <ac:cxnSpMkLst>
            <pc:docMk/>
            <pc:sldMk cId="3790768525" sldId="516"/>
            <ac:cxnSpMk id="54" creationId="{DD703C3B-F5D0-9245-906C-D99DBF147924}"/>
          </ac:cxnSpMkLst>
        </pc:cxnChg>
        <pc:cxnChg chg="add mod">
          <ac:chgData name="James Little Kieran" userId="487f0994-6c37-48e4-9841-5e6d16905163" providerId="ADAL" clId="{847A5209-FA33-7D48-8158-DCB3573E7C01}" dt="2020-07-20T01:39:44.926" v="731"/>
          <ac:cxnSpMkLst>
            <pc:docMk/>
            <pc:sldMk cId="3790768525" sldId="516"/>
            <ac:cxnSpMk id="55" creationId="{502828E6-77B5-0645-BAE2-165EFA9CED09}"/>
          </ac:cxnSpMkLst>
        </pc:cxnChg>
        <pc:cxnChg chg="add mod">
          <ac:chgData name="James Little Kieran" userId="487f0994-6c37-48e4-9841-5e6d16905163" providerId="ADAL" clId="{847A5209-FA33-7D48-8158-DCB3573E7C01}" dt="2020-07-20T01:39:44.926" v="731"/>
          <ac:cxnSpMkLst>
            <pc:docMk/>
            <pc:sldMk cId="3790768525" sldId="516"/>
            <ac:cxnSpMk id="56" creationId="{9A6070E7-04EC-B545-B386-8621C701C0F3}"/>
          </ac:cxnSpMkLst>
        </pc:cxnChg>
        <pc:cxnChg chg="add mod">
          <ac:chgData name="James Little Kieran" userId="487f0994-6c37-48e4-9841-5e6d16905163" providerId="ADAL" clId="{847A5209-FA33-7D48-8158-DCB3573E7C01}" dt="2020-07-20T01:39:44.926" v="731"/>
          <ac:cxnSpMkLst>
            <pc:docMk/>
            <pc:sldMk cId="3790768525" sldId="516"/>
            <ac:cxnSpMk id="57" creationId="{7063EA6B-8ED5-CE48-BF2F-033D62737206}"/>
          </ac:cxnSpMkLst>
        </pc:cxnChg>
        <pc:cxnChg chg="add mod">
          <ac:chgData name="James Little Kieran" userId="487f0994-6c37-48e4-9841-5e6d16905163" providerId="ADAL" clId="{847A5209-FA33-7D48-8158-DCB3573E7C01}" dt="2020-07-20T01:39:44.926" v="731"/>
          <ac:cxnSpMkLst>
            <pc:docMk/>
            <pc:sldMk cId="3790768525" sldId="516"/>
            <ac:cxnSpMk id="58" creationId="{FCDE70CC-74D7-B645-B04B-CAE68A5858FA}"/>
          </ac:cxnSpMkLst>
        </pc:cxnChg>
        <pc:cxnChg chg="add mod">
          <ac:chgData name="James Little Kieran" userId="487f0994-6c37-48e4-9841-5e6d16905163" providerId="ADAL" clId="{847A5209-FA33-7D48-8158-DCB3573E7C01}" dt="2020-07-20T01:39:44.926" v="731"/>
          <ac:cxnSpMkLst>
            <pc:docMk/>
            <pc:sldMk cId="3790768525" sldId="516"/>
            <ac:cxnSpMk id="59" creationId="{D3040684-5B56-384B-B844-585599C236E8}"/>
          </ac:cxnSpMkLst>
        </pc:cxnChg>
        <pc:cxnChg chg="add mod">
          <ac:chgData name="James Little Kieran" userId="487f0994-6c37-48e4-9841-5e6d16905163" providerId="ADAL" clId="{847A5209-FA33-7D48-8158-DCB3573E7C01}" dt="2020-07-20T01:39:44.926" v="731"/>
          <ac:cxnSpMkLst>
            <pc:docMk/>
            <pc:sldMk cId="3790768525" sldId="516"/>
            <ac:cxnSpMk id="60" creationId="{91E14E6A-194E-AF4B-96D1-229D6D4D6068}"/>
          </ac:cxnSpMkLst>
        </pc:cxnChg>
        <pc:cxnChg chg="add mod">
          <ac:chgData name="James Little Kieran" userId="487f0994-6c37-48e4-9841-5e6d16905163" providerId="ADAL" clId="{847A5209-FA33-7D48-8158-DCB3573E7C01}" dt="2020-07-20T01:39:44.926" v="731"/>
          <ac:cxnSpMkLst>
            <pc:docMk/>
            <pc:sldMk cId="3790768525" sldId="516"/>
            <ac:cxnSpMk id="61" creationId="{B0364067-DB1A-5440-AB4B-99444FA21805}"/>
          </ac:cxnSpMkLst>
        </pc:cxnChg>
        <pc:cxnChg chg="add mod">
          <ac:chgData name="James Little Kieran" userId="487f0994-6c37-48e4-9841-5e6d16905163" providerId="ADAL" clId="{847A5209-FA33-7D48-8158-DCB3573E7C01}" dt="2020-07-20T01:39:44.926" v="731"/>
          <ac:cxnSpMkLst>
            <pc:docMk/>
            <pc:sldMk cId="3790768525" sldId="516"/>
            <ac:cxnSpMk id="62" creationId="{D6F8E710-69F9-E74B-A7CF-A2683102D3D1}"/>
          </ac:cxnSpMkLst>
        </pc:cxnChg>
        <pc:cxnChg chg="add mod">
          <ac:chgData name="James Little Kieran" userId="487f0994-6c37-48e4-9841-5e6d16905163" providerId="ADAL" clId="{847A5209-FA33-7D48-8158-DCB3573E7C01}" dt="2020-07-20T01:39:44.926" v="731"/>
          <ac:cxnSpMkLst>
            <pc:docMk/>
            <pc:sldMk cId="3790768525" sldId="516"/>
            <ac:cxnSpMk id="63" creationId="{C3EA446F-205B-4E4B-A375-CCFFAB217DF1}"/>
          </ac:cxnSpMkLst>
        </pc:cxnChg>
        <pc:cxnChg chg="add mod">
          <ac:chgData name="James Little Kieran" userId="487f0994-6c37-48e4-9841-5e6d16905163" providerId="ADAL" clId="{847A5209-FA33-7D48-8158-DCB3573E7C01}" dt="2020-07-20T01:39:44.926" v="731"/>
          <ac:cxnSpMkLst>
            <pc:docMk/>
            <pc:sldMk cId="3790768525" sldId="516"/>
            <ac:cxnSpMk id="64" creationId="{C341206B-F225-1B49-937B-E2388923CFCE}"/>
          </ac:cxnSpMkLst>
        </pc:cxnChg>
        <pc:cxnChg chg="add mod">
          <ac:chgData name="James Little Kieran" userId="487f0994-6c37-48e4-9841-5e6d16905163" providerId="ADAL" clId="{847A5209-FA33-7D48-8158-DCB3573E7C01}" dt="2020-07-20T01:39:44.926" v="731"/>
          <ac:cxnSpMkLst>
            <pc:docMk/>
            <pc:sldMk cId="3790768525" sldId="516"/>
            <ac:cxnSpMk id="65" creationId="{38B71384-24DB-BB4D-8BE8-B6058252CCFB}"/>
          </ac:cxnSpMkLst>
        </pc:cxnChg>
        <pc:cxnChg chg="add mod">
          <ac:chgData name="James Little Kieran" userId="487f0994-6c37-48e4-9841-5e6d16905163" providerId="ADAL" clId="{847A5209-FA33-7D48-8158-DCB3573E7C01}" dt="2020-07-20T01:39:44.926" v="731"/>
          <ac:cxnSpMkLst>
            <pc:docMk/>
            <pc:sldMk cId="3790768525" sldId="516"/>
            <ac:cxnSpMk id="66" creationId="{7EF29C18-AC05-B34E-A9FD-992D98BB9A87}"/>
          </ac:cxnSpMkLst>
        </pc:cxnChg>
        <pc:cxnChg chg="add mod">
          <ac:chgData name="James Little Kieran" userId="487f0994-6c37-48e4-9841-5e6d16905163" providerId="ADAL" clId="{847A5209-FA33-7D48-8158-DCB3573E7C01}" dt="2020-07-20T01:39:44.926" v="731"/>
          <ac:cxnSpMkLst>
            <pc:docMk/>
            <pc:sldMk cId="3790768525" sldId="516"/>
            <ac:cxnSpMk id="67" creationId="{FBEC10BD-ED4E-A240-A5A3-EBC1DF33EB9E}"/>
          </ac:cxnSpMkLst>
        </pc:cxnChg>
        <pc:cxnChg chg="add mod">
          <ac:chgData name="James Little Kieran" userId="487f0994-6c37-48e4-9841-5e6d16905163" providerId="ADAL" clId="{847A5209-FA33-7D48-8158-DCB3573E7C01}" dt="2020-07-20T01:39:44.926" v="731"/>
          <ac:cxnSpMkLst>
            <pc:docMk/>
            <pc:sldMk cId="3790768525" sldId="516"/>
            <ac:cxnSpMk id="68" creationId="{5717A516-98D1-1F47-8372-5562D72257C9}"/>
          </ac:cxnSpMkLst>
        </pc:cxnChg>
        <pc:cxnChg chg="add mod">
          <ac:chgData name="James Little Kieran" userId="487f0994-6c37-48e4-9841-5e6d16905163" providerId="ADAL" clId="{847A5209-FA33-7D48-8158-DCB3573E7C01}" dt="2020-07-20T01:39:44.926" v="731"/>
          <ac:cxnSpMkLst>
            <pc:docMk/>
            <pc:sldMk cId="3790768525" sldId="516"/>
            <ac:cxnSpMk id="69" creationId="{DB1BE904-B5CA-EE41-8630-3AA7E37E59E6}"/>
          </ac:cxnSpMkLst>
        </pc:cxnChg>
        <pc:cxnChg chg="add mod">
          <ac:chgData name="James Little Kieran" userId="487f0994-6c37-48e4-9841-5e6d16905163" providerId="ADAL" clId="{847A5209-FA33-7D48-8158-DCB3573E7C01}" dt="2020-07-20T01:39:44.926" v="731"/>
          <ac:cxnSpMkLst>
            <pc:docMk/>
            <pc:sldMk cId="3790768525" sldId="516"/>
            <ac:cxnSpMk id="70" creationId="{E8480D30-0FCA-6A4B-A1A8-73007F1D93A4}"/>
          </ac:cxnSpMkLst>
        </pc:cxnChg>
        <pc:cxnChg chg="add mod">
          <ac:chgData name="James Little Kieran" userId="487f0994-6c37-48e4-9841-5e6d16905163" providerId="ADAL" clId="{847A5209-FA33-7D48-8158-DCB3573E7C01}" dt="2020-07-20T01:39:44.926" v="731"/>
          <ac:cxnSpMkLst>
            <pc:docMk/>
            <pc:sldMk cId="3790768525" sldId="516"/>
            <ac:cxnSpMk id="71" creationId="{113D1456-45B5-9946-900E-AD3526801812}"/>
          </ac:cxnSpMkLst>
        </pc:cxnChg>
        <pc:cxnChg chg="add mod">
          <ac:chgData name="James Little Kieran" userId="487f0994-6c37-48e4-9841-5e6d16905163" providerId="ADAL" clId="{847A5209-FA33-7D48-8158-DCB3573E7C01}" dt="2020-07-20T01:39:44.926" v="731"/>
          <ac:cxnSpMkLst>
            <pc:docMk/>
            <pc:sldMk cId="3790768525" sldId="516"/>
            <ac:cxnSpMk id="72" creationId="{9439BA32-686F-0646-9378-E39B82959410}"/>
          </ac:cxnSpMkLst>
        </pc:cxnChg>
        <pc:cxnChg chg="add mod">
          <ac:chgData name="James Little Kieran" userId="487f0994-6c37-48e4-9841-5e6d16905163" providerId="ADAL" clId="{847A5209-FA33-7D48-8158-DCB3573E7C01}" dt="2020-07-20T01:39:44.926" v="731"/>
          <ac:cxnSpMkLst>
            <pc:docMk/>
            <pc:sldMk cId="3790768525" sldId="516"/>
            <ac:cxnSpMk id="73" creationId="{B369D5FB-FF64-C244-AC09-556E37582697}"/>
          </ac:cxnSpMkLst>
        </pc:cxnChg>
      </pc:sldChg>
      <pc:sldChg chg="delSp modSp add mod modShow">
        <pc:chgData name="James Little Kieran" userId="487f0994-6c37-48e4-9841-5e6d16905163" providerId="ADAL" clId="{847A5209-FA33-7D48-8158-DCB3573E7C01}" dt="2020-08-03T07:06:44.524" v="1738" actId="729"/>
        <pc:sldMkLst>
          <pc:docMk/>
          <pc:sldMk cId="1330578856" sldId="517"/>
        </pc:sldMkLst>
        <pc:graphicFrameChg chg="mod">
          <ac:chgData name="James Little Kieran" userId="487f0994-6c37-48e4-9841-5e6d16905163" providerId="ADAL" clId="{847A5209-FA33-7D48-8158-DCB3573E7C01}" dt="2020-07-20T02:01:04.577" v="851" actId="1076"/>
          <ac:graphicFrameMkLst>
            <pc:docMk/>
            <pc:sldMk cId="1330578856" sldId="517"/>
            <ac:graphicFrameMk id="4" creationId="{4FF70D20-2DAD-9041-AE60-2EB6AFF2ACB7}"/>
          </ac:graphicFrameMkLst>
        </pc:graphicFrameChg>
        <pc:picChg chg="del">
          <ac:chgData name="James Little Kieran" userId="487f0994-6c37-48e4-9841-5e6d16905163" providerId="ADAL" clId="{847A5209-FA33-7D48-8158-DCB3573E7C01}" dt="2020-07-20T02:00:59.231" v="849" actId="478"/>
          <ac:picMkLst>
            <pc:docMk/>
            <pc:sldMk cId="1330578856" sldId="517"/>
            <ac:picMk id="5" creationId="{4AF86602-0D2A-7D42-8E1D-48D48BBDE744}"/>
          </ac:picMkLst>
        </pc:picChg>
        <pc:picChg chg="del">
          <ac:chgData name="James Little Kieran" userId="487f0994-6c37-48e4-9841-5e6d16905163" providerId="ADAL" clId="{847A5209-FA33-7D48-8158-DCB3573E7C01}" dt="2020-07-20T02:00:58.100" v="848" actId="478"/>
          <ac:picMkLst>
            <pc:docMk/>
            <pc:sldMk cId="1330578856" sldId="517"/>
            <ac:picMk id="7" creationId="{5029ED5C-B57F-7D4B-A9E7-10772C689ABB}"/>
          </ac:picMkLst>
        </pc:picChg>
        <pc:picChg chg="del">
          <ac:chgData name="James Little Kieran" userId="487f0994-6c37-48e4-9841-5e6d16905163" providerId="ADAL" clId="{847A5209-FA33-7D48-8158-DCB3573E7C01}" dt="2020-07-20T02:01:00.268" v="850" actId="478"/>
          <ac:picMkLst>
            <pc:docMk/>
            <pc:sldMk cId="1330578856" sldId="517"/>
            <ac:picMk id="8" creationId="{7F436C8B-6008-4D43-9750-50CE2C171989}"/>
          </ac:picMkLst>
        </pc:picChg>
        <pc:picChg chg="del">
          <ac:chgData name="James Little Kieran" userId="487f0994-6c37-48e4-9841-5e6d16905163" providerId="ADAL" clId="{847A5209-FA33-7D48-8158-DCB3573E7C01}" dt="2020-07-20T02:00:54.283" v="845" actId="478"/>
          <ac:picMkLst>
            <pc:docMk/>
            <pc:sldMk cId="1330578856" sldId="517"/>
            <ac:picMk id="9" creationId="{94F66136-96C7-7C44-B424-0315DE7E477E}"/>
          </ac:picMkLst>
        </pc:picChg>
        <pc:picChg chg="del">
          <ac:chgData name="James Little Kieran" userId="487f0994-6c37-48e4-9841-5e6d16905163" providerId="ADAL" clId="{847A5209-FA33-7D48-8158-DCB3573E7C01}" dt="2020-07-20T02:00:55.653" v="846" actId="478"/>
          <ac:picMkLst>
            <pc:docMk/>
            <pc:sldMk cId="1330578856" sldId="517"/>
            <ac:picMk id="10" creationId="{1B894E79-049A-7D4E-8346-1ED39285BA9C}"/>
          </ac:picMkLst>
        </pc:picChg>
        <pc:picChg chg="del">
          <ac:chgData name="James Little Kieran" userId="487f0994-6c37-48e4-9841-5e6d16905163" providerId="ADAL" clId="{847A5209-FA33-7D48-8158-DCB3573E7C01}" dt="2020-07-20T02:00:56.722" v="847" actId="478"/>
          <ac:picMkLst>
            <pc:docMk/>
            <pc:sldMk cId="1330578856" sldId="517"/>
            <ac:picMk id="11" creationId="{7CCA383A-4BED-DB4C-907C-7C54DEF1BDB7}"/>
          </ac:picMkLst>
        </pc:picChg>
      </pc:sldChg>
      <pc:sldChg chg="modSp add mod">
        <pc:chgData name="James Little Kieran" userId="487f0994-6c37-48e4-9841-5e6d16905163" providerId="ADAL" clId="{847A5209-FA33-7D48-8158-DCB3573E7C01}" dt="2020-07-20T03:34:59.212" v="1392" actId="20577"/>
        <pc:sldMkLst>
          <pc:docMk/>
          <pc:sldMk cId="2193740976" sldId="518"/>
        </pc:sldMkLst>
        <pc:spChg chg="mod">
          <ac:chgData name="James Little Kieran" userId="487f0994-6c37-48e4-9841-5e6d16905163" providerId="ADAL" clId="{847A5209-FA33-7D48-8158-DCB3573E7C01}" dt="2020-07-20T02:24:03.421" v="905" actId="20577"/>
          <ac:spMkLst>
            <pc:docMk/>
            <pc:sldMk cId="2193740976" sldId="518"/>
            <ac:spMk id="2" creationId="{0CD4A4D6-D600-AC4D-8CED-C40A5CAD7277}"/>
          </ac:spMkLst>
        </pc:spChg>
        <pc:spChg chg="mod">
          <ac:chgData name="James Little Kieran" userId="487f0994-6c37-48e4-9841-5e6d16905163" providerId="ADAL" clId="{847A5209-FA33-7D48-8158-DCB3573E7C01}" dt="2020-07-20T03:34:59.212" v="1392" actId="20577"/>
          <ac:spMkLst>
            <pc:docMk/>
            <pc:sldMk cId="2193740976" sldId="518"/>
            <ac:spMk id="3" creationId="{80C804C7-FDD9-FF47-B148-B36BE742DB7D}"/>
          </ac:spMkLst>
        </pc:spChg>
      </pc:sldChg>
      <pc:sldChg chg="modSp add mod">
        <pc:chgData name="James Little Kieran" userId="487f0994-6c37-48e4-9841-5e6d16905163" providerId="ADAL" clId="{847A5209-FA33-7D48-8158-DCB3573E7C01}" dt="2020-07-20T02:50:30.956" v="1231" actId="20577"/>
        <pc:sldMkLst>
          <pc:docMk/>
          <pc:sldMk cId="1797409934" sldId="519"/>
        </pc:sldMkLst>
        <pc:spChg chg="mod">
          <ac:chgData name="James Little Kieran" userId="487f0994-6c37-48e4-9841-5e6d16905163" providerId="ADAL" clId="{847A5209-FA33-7D48-8158-DCB3573E7C01}" dt="2020-07-20T02:49:45.865" v="1081" actId="20577"/>
          <ac:spMkLst>
            <pc:docMk/>
            <pc:sldMk cId="1797409934" sldId="519"/>
            <ac:spMk id="2" creationId="{434B9C42-DE21-3C41-A60F-40F9BBB690E7}"/>
          </ac:spMkLst>
        </pc:spChg>
        <pc:spChg chg="mod">
          <ac:chgData name="James Little Kieran" userId="487f0994-6c37-48e4-9841-5e6d16905163" providerId="ADAL" clId="{847A5209-FA33-7D48-8158-DCB3573E7C01}" dt="2020-07-20T02:50:30.956" v="1231" actId="20577"/>
          <ac:spMkLst>
            <pc:docMk/>
            <pc:sldMk cId="1797409934" sldId="519"/>
            <ac:spMk id="3" creationId="{71A9ADB8-8922-9F41-BC94-7DE4A2EAFCCB}"/>
          </ac:spMkLst>
        </pc:spChg>
      </pc:sldChg>
      <pc:sldChg chg="modSp add mod">
        <pc:chgData name="James Little Kieran" userId="487f0994-6c37-48e4-9841-5e6d16905163" providerId="ADAL" clId="{847A5209-FA33-7D48-8158-DCB3573E7C01}" dt="2020-07-20T02:53:02.342" v="1250" actId="20577"/>
        <pc:sldMkLst>
          <pc:docMk/>
          <pc:sldMk cId="2131576327" sldId="520"/>
        </pc:sldMkLst>
        <pc:spChg chg="mod">
          <ac:chgData name="James Little Kieran" userId="487f0994-6c37-48e4-9841-5e6d16905163" providerId="ADAL" clId="{847A5209-FA33-7D48-8158-DCB3573E7C01}" dt="2020-07-20T02:52:53.342" v="1243" actId="20577"/>
          <ac:spMkLst>
            <pc:docMk/>
            <pc:sldMk cId="2131576327" sldId="520"/>
            <ac:spMk id="2" creationId="{FA32166F-780F-A241-8B8B-E507F8353E0E}"/>
          </ac:spMkLst>
        </pc:spChg>
        <pc:spChg chg="mod">
          <ac:chgData name="James Little Kieran" userId="487f0994-6c37-48e4-9841-5e6d16905163" providerId="ADAL" clId="{847A5209-FA33-7D48-8158-DCB3573E7C01}" dt="2020-07-20T02:53:02.342" v="1250" actId="20577"/>
          <ac:spMkLst>
            <pc:docMk/>
            <pc:sldMk cId="2131576327" sldId="520"/>
            <ac:spMk id="3" creationId="{AAFCEF07-B9A3-124F-8758-53DE43BC5CCD}"/>
          </ac:spMkLst>
        </pc:spChg>
      </pc:sldChg>
      <pc:sldChg chg="modSp add mod">
        <pc:chgData name="James Little Kieran" userId="487f0994-6c37-48e4-9841-5e6d16905163" providerId="ADAL" clId="{847A5209-FA33-7D48-8158-DCB3573E7C01}" dt="2020-08-04T09:42:52.711" v="1797" actId="20577"/>
        <pc:sldMkLst>
          <pc:docMk/>
          <pc:sldMk cId="2558855842" sldId="521"/>
        </pc:sldMkLst>
        <pc:spChg chg="mod">
          <ac:chgData name="James Little Kieran" userId="487f0994-6c37-48e4-9841-5e6d16905163" providerId="ADAL" clId="{847A5209-FA33-7D48-8158-DCB3573E7C01}" dt="2020-07-20T02:54:26.995" v="1267" actId="20577"/>
          <ac:spMkLst>
            <pc:docMk/>
            <pc:sldMk cId="2558855842" sldId="521"/>
            <ac:spMk id="2" creationId="{2989EFD0-E273-7A47-9EBD-B08A0DCBC48B}"/>
          </ac:spMkLst>
        </pc:spChg>
        <pc:spChg chg="mod">
          <ac:chgData name="James Little Kieran" userId="487f0994-6c37-48e4-9841-5e6d16905163" providerId="ADAL" clId="{847A5209-FA33-7D48-8158-DCB3573E7C01}" dt="2020-08-04T09:42:52.711" v="1797" actId="20577"/>
          <ac:spMkLst>
            <pc:docMk/>
            <pc:sldMk cId="2558855842" sldId="521"/>
            <ac:spMk id="3" creationId="{5BEA87A9-0FE3-D74C-BBD5-F86301F7665E}"/>
          </ac:spMkLst>
        </pc:spChg>
      </pc:sldChg>
      <pc:sldChg chg="addSp delSp modSp add mod">
        <pc:chgData name="James Little Kieran" userId="487f0994-6c37-48e4-9841-5e6d16905163" providerId="ADAL" clId="{847A5209-FA33-7D48-8158-DCB3573E7C01}" dt="2020-07-22T09:32:58.452" v="1656" actId="1076"/>
        <pc:sldMkLst>
          <pc:docMk/>
          <pc:sldMk cId="980708163" sldId="522"/>
        </pc:sldMkLst>
        <pc:spChg chg="add del mod">
          <ac:chgData name="James Little Kieran" userId="487f0994-6c37-48e4-9841-5e6d16905163" providerId="ADAL" clId="{847A5209-FA33-7D48-8158-DCB3573E7C01}" dt="2020-07-22T08:12:21.173" v="1575" actId="122"/>
          <ac:spMkLst>
            <pc:docMk/>
            <pc:sldMk cId="980708163" sldId="522"/>
            <ac:spMk id="2" creationId="{56536AE0-3C54-3F47-B2B7-6B2D75BF83BD}"/>
          </ac:spMkLst>
        </pc:spChg>
        <pc:spChg chg="del">
          <ac:chgData name="James Little Kieran" userId="487f0994-6c37-48e4-9841-5e6d16905163" providerId="ADAL" clId="{847A5209-FA33-7D48-8158-DCB3573E7C01}" dt="2020-07-22T06:51:36.900" v="1483"/>
          <ac:spMkLst>
            <pc:docMk/>
            <pc:sldMk cId="980708163" sldId="522"/>
            <ac:spMk id="3" creationId="{480E0A8C-241A-3D41-A2FA-5A9E40D8037C}"/>
          </ac:spMkLst>
        </pc:spChg>
        <pc:spChg chg="add del mod">
          <ac:chgData name="James Little Kieran" userId="487f0994-6c37-48e4-9841-5e6d16905163" providerId="ADAL" clId="{847A5209-FA33-7D48-8158-DCB3573E7C01}" dt="2020-07-22T06:52:15.321" v="1487"/>
          <ac:spMkLst>
            <pc:docMk/>
            <pc:sldMk cId="980708163" sldId="522"/>
            <ac:spMk id="7" creationId="{C72BBC74-772D-D349-8872-213A6C7EFA85}"/>
          </ac:spMkLst>
        </pc:spChg>
        <pc:spChg chg="add mod">
          <ac:chgData name="James Little Kieran" userId="487f0994-6c37-48e4-9841-5e6d16905163" providerId="ADAL" clId="{847A5209-FA33-7D48-8158-DCB3573E7C01}" dt="2020-07-22T08:47:59.327" v="1633" actId="1076"/>
          <ac:spMkLst>
            <pc:docMk/>
            <pc:sldMk cId="980708163" sldId="522"/>
            <ac:spMk id="11" creationId="{BA1E51CA-7F0B-7549-9AE8-E9D5410BA394}"/>
          </ac:spMkLst>
        </pc:spChg>
        <pc:spChg chg="add mod">
          <ac:chgData name="James Little Kieran" userId="487f0994-6c37-48e4-9841-5e6d16905163" providerId="ADAL" clId="{847A5209-FA33-7D48-8158-DCB3573E7C01}" dt="2020-07-22T09:32:58.452" v="1656" actId="1076"/>
          <ac:spMkLst>
            <pc:docMk/>
            <pc:sldMk cId="980708163" sldId="522"/>
            <ac:spMk id="15" creationId="{A2D69A0B-BC36-0245-9B84-D7C1B2D038CD}"/>
          </ac:spMkLst>
        </pc:spChg>
        <pc:picChg chg="add del mod">
          <ac:chgData name="James Little Kieran" userId="487f0994-6c37-48e4-9841-5e6d16905163" providerId="ADAL" clId="{847A5209-FA33-7D48-8158-DCB3573E7C01}" dt="2020-07-22T06:51:43.737" v="1486" actId="478"/>
          <ac:picMkLst>
            <pc:docMk/>
            <pc:sldMk cId="980708163" sldId="522"/>
            <ac:picMk id="5" creationId="{23682888-960F-AC47-850F-E38FDB046350}"/>
          </ac:picMkLst>
        </pc:picChg>
        <pc:picChg chg="add del mod">
          <ac:chgData name="James Little Kieran" userId="487f0994-6c37-48e4-9841-5e6d16905163" providerId="ADAL" clId="{847A5209-FA33-7D48-8158-DCB3573E7C01}" dt="2020-07-22T08:06:18.796" v="1497" actId="478"/>
          <ac:picMkLst>
            <pc:docMk/>
            <pc:sldMk cId="980708163" sldId="522"/>
            <ac:picMk id="9" creationId="{313EA143-637B-054B-BF67-F11675EFA72F}"/>
          </ac:picMkLst>
        </pc:picChg>
        <pc:picChg chg="add mod">
          <ac:chgData name="James Little Kieran" userId="487f0994-6c37-48e4-9841-5e6d16905163" providerId="ADAL" clId="{847A5209-FA33-7D48-8158-DCB3573E7C01}" dt="2020-07-22T08:08:08.457" v="1560" actId="1076"/>
          <ac:picMkLst>
            <pc:docMk/>
            <pc:sldMk cId="980708163" sldId="522"/>
            <ac:picMk id="13" creationId="{43D397AC-E040-F548-BE32-3F78F8976A3A}"/>
          </ac:picMkLst>
        </pc:picChg>
        <pc:picChg chg="add mod">
          <ac:chgData name="James Little Kieran" userId="487f0994-6c37-48e4-9841-5e6d16905163" providerId="ADAL" clId="{847A5209-FA33-7D48-8158-DCB3573E7C01}" dt="2020-07-22T08:08:24.367" v="1562" actId="1076"/>
          <ac:picMkLst>
            <pc:docMk/>
            <pc:sldMk cId="980708163" sldId="522"/>
            <ac:picMk id="14" creationId="{95512C58-EB87-7042-AD67-0FB5E240C405}"/>
          </ac:picMkLst>
        </pc:picChg>
      </pc:sldChg>
      <pc:sldChg chg="addSp delSp modSp add mod">
        <pc:chgData name="James Little Kieran" userId="487f0994-6c37-48e4-9841-5e6d16905163" providerId="ADAL" clId="{847A5209-FA33-7D48-8158-DCB3573E7C01}" dt="2020-07-27T04:22:52.279" v="1706" actId="1076"/>
        <pc:sldMkLst>
          <pc:docMk/>
          <pc:sldMk cId="2700250189" sldId="523"/>
        </pc:sldMkLst>
        <pc:spChg chg="mod">
          <ac:chgData name="James Little Kieran" userId="487f0994-6c37-48e4-9841-5e6d16905163" providerId="ADAL" clId="{847A5209-FA33-7D48-8158-DCB3573E7C01}" dt="2020-07-27T04:22:40.630" v="1699" actId="20577"/>
          <ac:spMkLst>
            <pc:docMk/>
            <pc:sldMk cId="2700250189" sldId="523"/>
            <ac:spMk id="2" creationId="{1BF8AC36-6FAD-7946-866F-291CED5719BF}"/>
          </ac:spMkLst>
        </pc:spChg>
        <pc:spChg chg="del">
          <ac:chgData name="James Little Kieran" userId="487f0994-6c37-48e4-9841-5e6d16905163" providerId="ADAL" clId="{847A5209-FA33-7D48-8158-DCB3573E7C01}" dt="2020-07-27T04:22:46.138" v="1701" actId="478"/>
          <ac:spMkLst>
            <pc:docMk/>
            <pc:sldMk cId="2700250189" sldId="523"/>
            <ac:spMk id="3" creationId="{FE4C1050-D437-B245-85C7-A985B9619485}"/>
          </ac:spMkLst>
        </pc:spChg>
        <pc:picChg chg="add mod">
          <ac:chgData name="James Little Kieran" userId="487f0994-6c37-48e4-9841-5e6d16905163" providerId="ADAL" clId="{847A5209-FA33-7D48-8158-DCB3573E7C01}" dt="2020-07-27T04:22:52.279" v="1706" actId="1076"/>
          <ac:picMkLst>
            <pc:docMk/>
            <pc:sldMk cId="2700250189" sldId="523"/>
            <ac:picMk id="4" creationId="{0DD63FEC-A2B9-3E45-8356-A5335E6AADF5}"/>
          </ac:picMkLst>
        </pc:picChg>
      </pc:sldChg>
      <pc:sldChg chg="addSp delSp modSp add mod">
        <pc:chgData name="James Little Kieran" userId="487f0994-6c37-48e4-9841-5e6d16905163" providerId="ADAL" clId="{847A5209-FA33-7D48-8158-DCB3573E7C01}" dt="2020-07-27T05:40:38.805" v="1737" actId="1076"/>
        <pc:sldMkLst>
          <pc:docMk/>
          <pc:sldMk cId="871856946" sldId="524"/>
        </pc:sldMkLst>
        <pc:spChg chg="mod">
          <ac:chgData name="James Little Kieran" userId="487f0994-6c37-48e4-9841-5e6d16905163" providerId="ADAL" clId="{847A5209-FA33-7D48-8158-DCB3573E7C01}" dt="2020-07-27T05:39:59.345" v="1722" actId="20577"/>
          <ac:spMkLst>
            <pc:docMk/>
            <pc:sldMk cId="871856946" sldId="524"/>
            <ac:spMk id="2" creationId="{5CC97948-0AE3-1C4E-B1A6-1E2DF7241FB8}"/>
          </ac:spMkLst>
        </pc:spChg>
        <pc:spChg chg="del mod">
          <ac:chgData name="James Little Kieran" userId="487f0994-6c37-48e4-9841-5e6d16905163" providerId="ADAL" clId="{847A5209-FA33-7D48-8158-DCB3573E7C01}" dt="2020-07-27T05:40:06.347" v="1726" actId="478"/>
          <ac:spMkLst>
            <pc:docMk/>
            <pc:sldMk cId="871856946" sldId="524"/>
            <ac:spMk id="3" creationId="{DDCA9CB9-ACE5-534C-941B-708B7FB83DE3}"/>
          </ac:spMkLst>
        </pc:spChg>
        <pc:spChg chg="add del mod">
          <ac:chgData name="James Little Kieran" userId="487f0994-6c37-48e4-9841-5e6d16905163" providerId="ADAL" clId="{847A5209-FA33-7D48-8158-DCB3573E7C01}" dt="2020-07-27T05:40:18.256" v="1730" actId="478"/>
          <ac:spMkLst>
            <pc:docMk/>
            <pc:sldMk cId="871856946" sldId="524"/>
            <ac:spMk id="5" creationId="{F9E10B70-4FEC-224E-81D5-6A0947E46A64}"/>
          </ac:spMkLst>
        </pc:spChg>
        <pc:spChg chg="add del mod">
          <ac:chgData name="James Little Kieran" userId="487f0994-6c37-48e4-9841-5e6d16905163" providerId="ADAL" clId="{847A5209-FA33-7D48-8158-DCB3573E7C01}" dt="2020-07-27T05:40:09.275" v="1728"/>
          <ac:spMkLst>
            <pc:docMk/>
            <pc:sldMk cId="871856946" sldId="524"/>
            <ac:spMk id="6" creationId="{89631885-5BE7-D946-B5AC-FD32EE2E6904}"/>
          </ac:spMkLst>
        </pc:spChg>
        <pc:picChg chg="add mod">
          <ac:chgData name="James Little Kieran" userId="487f0994-6c37-48e4-9841-5e6d16905163" providerId="ADAL" clId="{847A5209-FA33-7D48-8158-DCB3573E7C01}" dt="2020-07-27T05:40:38.805" v="1737" actId="1076"/>
          <ac:picMkLst>
            <pc:docMk/>
            <pc:sldMk cId="871856946" sldId="524"/>
            <ac:picMk id="7" creationId="{17C26619-84C0-C748-800F-950FC89DAA04}"/>
          </ac:picMkLst>
        </pc:picChg>
      </pc:sldChg>
      <pc:sldMasterChg chg="delSldLayout">
        <pc:chgData name="James Little Kieran" userId="487f0994-6c37-48e4-9841-5e6d16905163" providerId="ADAL" clId="{847A5209-FA33-7D48-8158-DCB3573E7C01}" dt="2020-07-20T01:40:04.933" v="736" actId="2696"/>
        <pc:sldMasterMkLst>
          <pc:docMk/>
          <pc:sldMasterMk cId="2867734035" sldId="2147483648"/>
        </pc:sldMasterMkLst>
        <pc:sldLayoutChg chg="del">
          <pc:chgData name="James Little Kieran" userId="487f0994-6c37-48e4-9841-5e6d16905163" providerId="ADAL" clId="{847A5209-FA33-7D48-8158-DCB3573E7C01}" dt="2020-07-20T01:40:04.933" v="736" actId="2696"/>
          <pc:sldLayoutMkLst>
            <pc:docMk/>
            <pc:sldMasterMk cId="2867734035" sldId="2147483648"/>
            <pc:sldLayoutMk cId="2939553249" sldId="2147483660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D44F42-907E-8B40-BCA6-70AEE4B6AEF3}" type="datetimeFigureOut">
              <a:rPr lang="en-US" smtClean="0"/>
              <a:t>8/20/20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959C4B-728C-8D41-8CAF-D3A48D7184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1051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0F01B-7357-844C-AFA7-F35F6DF72D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882CAE-2985-0B40-8200-6D4E68DF1D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8D9B1F-F6BC-4340-8451-45484BE62B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6C124-2AF2-0545-83C5-6B0D045C9F51}" type="datetimeFigureOut">
              <a:rPr lang="en-US" smtClean="0"/>
              <a:t>8/20/20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25D671-9AD6-094D-AC7B-39BA275D86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A8A673-0C70-4D49-91EF-8FB5548C8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B015F0-2091-3F49-A44F-0A939E9582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2320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214FA-ED37-894F-93DC-5905B3EE0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39241C1-5D4E-4540-BB47-A81D184CCF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1A9250-9B83-1F47-A21E-9F3FE27A8C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6C124-2AF2-0545-83C5-6B0D045C9F51}" type="datetimeFigureOut">
              <a:rPr lang="en-US" smtClean="0"/>
              <a:t>8/20/20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D29C2C-5BC1-5B48-82A5-7022353ACB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B7B865-F1FE-7448-BED2-BF8AF27E0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B015F0-2091-3F49-A44F-0A939E9582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0321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06F951D-08C6-0B49-AF6B-B5776B23178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D229005-390B-EB4E-968F-9AC6B71137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F265C6-959B-104E-B2AA-C50AEFB99D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6C124-2AF2-0545-83C5-6B0D045C9F51}" type="datetimeFigureOut">
              <a:rPr lang="en-US" smtClean="0"/>
              <a:t>8/20/20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FB9AC3-ACC1-3D43-9509-9F31E6ACED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13B659-F295-FB46-8BBD-2F9C9E7B2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B015F0-2091-3F49-A44F-0A939E9582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4900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0958C1-EFC4-A841-B0B7-A7BBEEE779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2B7A8B-C1B1-D247-B51F-5F509D75CC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C1F531-D119-E54C-AAA9-2546CD94D1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6C124-2AF2-0545-83C5-6B0D045C9F51}" type="datetimeFigureOut">
              <a:rPr lang="en-US" smtClean="0"/>
              <a:t>8/20/20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41690E-110A-A341-A723-C6D43C85DB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962F3E-C64A-364D-9497-CB8FF0D853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B015F0-2091-3F49-A44F-0A939E9582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8887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0F7AC8-9592-284A-B858-2258FE8118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D6AE2A-00CF-F948-9EEE-C45BA44E27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FD3031-3BA8-2C49-AA88-5814FC755E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6C124-2AF2-0545-83C5-6B0D045C9F51}" type="datetimeFigureOut">
              <a:rPr lang="en-US" smtClean="0"/>
              <a:t>8/20/20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841D10-199A-B64B-9C9F-0EA6C7CF65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40A684-0ACB-194C-A1EF-721CFA7FA3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B015F0-2091-3F49-A44F-0A939E9582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4342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31B9E8-CC17-DB4B-AC9B-2E0647874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67EED4-3D7A-6849-9AE7-C54A99C260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04B8AC-6E1D-5444-82EE-1C0A8DED33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DCFCD1-4084-AE45-BF95-0FFAD33829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6C124-2AF2-0545-83C5-6B0D045C9F51}" type="datetimeFigureOut">
              <a:rPr lang="en-US" smtClean="0"/>
              <a:t>8/20/20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3316A5-4B12-1444-8E5E-3ECD94BC60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68EAB1-B1EC-CA48-B816-88F468BD4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B015F0-2091-3F49-A44F-0A939E9582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4270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A1A92A-2892-2D4A-93E2-20924F5757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7382EF-9D37-D342-8EBB-6016D9EB88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1C26C5-9478-7441-A818-51B45DCE2E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C4D0321-AD65-9444-9A7D-6C592449F22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BD423D2-7507-4E49-8A11-3D289C85F04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77F44F8-9A9D-E74A-B77A-9E6808FA45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6C124-2AF2-0545-83C5-6B0D045C9F51}" type="datetimeFigureOut">
              <a:rPr lang="en-US" smtClean="0"/>
              <a:t>8/20/20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55378E8-99A6-F649-AB80-51C55B4ACC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C906237-AA01-244C-BEC6-BEA29CF0F7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B015F0-2091-3F49-A44F-0A939E9582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1410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902537-59A8-D647-AA44-474B37591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0D91FD1-CD38-8F46-9E27-B694267138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6C124-2AF2-0545-83C5-6B0D045C9F51}" type="datetimeFigureOut">
              <a:rPr lang="en-US" smtClean="0"/>
              <a:t>8/20/20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7C4F50-4404-124D-9583-6D7658817C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10CA5F-00C1-734D-ADE1-46DDB67EC0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B015F0-2091-3F49-A44F-0A939E9582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2324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39F843F-13AA-6845-9DE3-A10194D619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6C124-2AF2-0545-83C5-6B0D045C9F51}" type="datetimeFigureOut">
              <a:rPr lang="en-US" smtClean="0"/>
              <a:t>8/20/20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E818100-4E36-254E-993F-E38751BACA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4CB69C-6567-2C41-BADB-676A1EFB0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B015F0-2091-3F49-A44F-0A939E9582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8778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51B8F6-9AF9-C54C-ACB3-F83E935A15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902266-22CE-CE49-AA11-F0D7E295B4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1FC2C5-285C-664D-B94B-9F0AF2E3E1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CB4D5C-B5DB-8046-B21E-6A5049358B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6C124-2AF2-0545-83C5-6B0D045C9F51}" type="datetimeFigureOut">
              <a:rPr lang="en-US" smtClean="0"/>
              <a:t>8/20/20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67DF9D-43B1-6C4C-B006-F5950E438B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3C8A7B-48D7-A047-A484-A20EDC6CF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B015F0-2091-3F49-A44F-0A939E9582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5752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4FDAA9-B870-E047-B001-4D41666DEA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0AC572E-94AF-8E45-A8D6-E7809696D31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558EED-0909-514C-8136-E4C4E4DF12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EB896C-3A7B-DB4E-A9BC-3BB0B3C6BE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6C124-2AF2-0545-83C5-6B0D045C9F51}" type="datetimeFigureOut">
              <a:rPr lang="en-US" smtClean="0"/>
              <a:t>8/20/20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285B27-813C-AF42-8AA0-682630AD15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97645B-6208-B948-ABF1-BB9334D59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B015F0-2091-3F49-A44F-0A939E9582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5177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397BFE1-5CED-034F-B5F2-F30507CC4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E4D968-EB71-8443-B012-F52A9D1C9B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92705B-2E36-DA4A-8925-A12389F625D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66C124-2AF2-0545-83C5-6B0D045C9F51}" type="datetimeFigureOut">
              <a:rPr lang="en-US" smtClean="0"/>
              <a:t>8/20/20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65A962-6183-D241-9CCB-F76078A45E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8069B8-2A5D-0641-9BB5-A83EF2E2CC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B015F0-2091-3F49-A44F-0A939E9582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7340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7" Type="http://schemas.openxmlformats.org/officeDocument/2006/relationships/image" Target="../media/image15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tiff"/><Relationship Id="rId5" Type="http://schemas.openxmlformats.org/officeDocument/2006/relationships/image" Target="../media/image13.tiff"/><Relationship Id="rId4" Type="http://schemas.openxmlformats.org/officeDocument/2006/relationships/image" Target="../media/image12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11F73900-347C-1E4B-8A4F-653684C8D6C6}"/>
              </a:ext>
            </a:extLst>
          </p:cNvPr>
          <p:cNvGrpSpPr/>
          <p:nvPr/>
        </p:nvGrpSpPr>
        <p:grpSpPr>
          <a:xfrm>
            <a:off x="5766302" y="812482"/>
            <a:ext cx="6139907" cy="3505835"/>
            <a:chOff x="1434867" y="620964"/>
            <a:chExt cx="10344759" cy="494163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5A31E7C-4B12-AE48-B079-AE6168EEE0F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60771" y="620964"/>
              <a:ext cx="2857500" cy="2857500"/>
            </a:xfrm>
            <a:prstGeom prst="rect">
              <a:avLst/>
            </a:prstGeom>
          </p:spPr>
        </p:pic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AC41D5B5-13B7-B84C-8DED-9B4D1207FD1A}"/>
                </a:ext>
              </a:extLst>
            </p:cNvPr>
            <p:cNvSpPr/>
            <p:nvPr/>
          </p:nvSpPr>
          <p:spPr>
            <a:xfrm>
              <a:off x="4560693" y="3671640"/>
              <a:ext cx="1400253" cy="240221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9364D4AF-02EC-2B44-B78E-517254075D62}"/>
                </a:ext>
              </a:extLst>
            </p:cNvPr>
            <p:cNvSpPr/>
            <p:nvPr/>
          </p:nvSpPr>
          <p:spPr>
            <a:xfrm>
              <a:off x="6081240" y="3671641"/>
              <a:ext cx="1400253" cy="24826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D606E4F5-1A32-8B4B-8F98-D18D1BE8293A}"/>
                </a:ext>
              </a:extLst>
            </p:cNvPr>
            <p:cNvSpPr/>
            <p:nvPr/>
          </p:nvSpPr>
          <p:spPr>
            <a:xfrm>
              <a:off x="7722080" y="3671640"/>
              <a:ext cx="1400253" cy="24826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39D40B7-C0AB-B341-B331-5C44EF9B0651}"/>
                </a:ext>
              </a:extLst>
            </p:cNvPr>
            <p:cNvSpPr/>
            <p:nvPr/>
          </p:nvSpPr>
          <p:spPr>
            <a:xfrm>
              <a:off x="2783107" y="4327743"/>
              <a:ext cx="1938733" cy="452431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1467219-C633-664C-9597-7F11FC6D529C}"/>
                </a:ext>
              </a:extLst>
            </p:cNvPr>
            <p:cNvSpPr/>
            <p:nvPr/>
          </p:nvSpPr>
          <p:spPr>
            <a:xfrm>
              <a:off x="5783347" y="4499977"/>
              <a:ext cx="1938733" cy="462759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86156BC5-4C24-594F-B6EE-2C2AA1582C50}"/>
                </a:ext>
              </a:extLst>
            </p:cNvPr>
            <p:cNvSpPr/>
            <p:nvPr/>
          </p:nvSpPr>
          <p:spPr>
            <a:xfrm>
              <a:off x="8587116" y="4383918"/>
              <a:ext cx="1924050" cy="497259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078D8DFD-D486-9E4D-9D20-D50DB5B0D1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52474" y="3834683"/>
              <a:ext cx="1508345" cy="719276"/>
            </a:xfrm>
            <a:prstGeom prst="straightConnector1">
              <a:avLst/>
            </a:prstGeom>
            <a:ln w="57150">
              <a:solidFill>
                <a:schemeClr val="accent4">
                  <a:lumMod val="40000"/>
                  <a:lumOff val="60000"/>
                </a:schemeClr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ED5157B7-A6ED-4144-8E40-BC46516059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93098" y="3834683"/>
              <a:ext cx="3042806" cy="710084"/>
            </a:xfrm>
            <a:prstGeom prst="straightConnector1">
              <a:avLst/>
            </a:prstGeom>
            <a:ln w="57150">
              <a:solidFill>
                <a:schemeClr val="accent5">
                  <a:lumMod val="40000"/>
                  <a:lumOff val="60000"/>
                </a:schemeClr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5BDD5479-C15B-2947-8B31-FA16057CE73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52474" y="3825492"/>
              <a:ext cx="4669732" cy="665294"/>
            </a:xfrm>
            <a:prstGeom prst="straightConnector1">
              <a:avLst/>
            </a:prstGeom>
            <a:ln w="57150">
              <a:solidFill>
                <a:schemeClr val="accent2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6C76FF76-D1C8-4C45-88EC-98207F754DE8}"/>
                </a:ext>
              </a:extLst>
            </p:cNvPr>
            <p:cNvCxnSpPr>
              <a:cxnSpLocks/>
            </p:cNvCxnSpPr>
            <p:nvPr/>
          </p:nvCxnSpPr>
          <p:spPr>
            <a:xfrm>
              <a:off x="3693098" y="4544767"/>
              <a:ext cx="3088268" cy="235406"/>
            </a:xfrm>
            <a:prstGeom prst="straightConnector1">
              <a:avLst/>
            </a:prstGeom>
            <a:ln w="57150">
              <a:solidFill>
                <a:srgbClr val="666B9A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0541CD5B-25A9-814D-98F9-6923290D4EA2}"/>
                </a:ext>
              </a:extLst>
            </p:cNvPr>
            <p:cNvCxnSpPr>
              <a:cxnSpLocks/>
            </p:cNvCxnSpPr>
            <p:nvPr/>
          </p:nvCxnSpPr>
          <p:spPr>
            <a:xfrm>
              <a:off x="3752474" y="4534439"/>
              <a:ext cx="5796667" cy="90729"/>
            </a:xfrm>
            <a:prstGeom prst="straightConnector1">
              <a:avLst/>
            </a:prstGeom>
            <a:ln w="57150">
              <a:solidFill>
                <a:srgbClr val="7030A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2D6D96CD-43E3-DF4D-824D-26A162302C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93100" y="2511091"/>
              <a:ext cx="2732376" cy="2042867"/>
            </a:xfrm>
            <a:prstGeom prst="straightConnector1">
              <a:avLst/>
            </a:prstGeom>
            <a:ln w="57150">
              <a:solidFill>
                <a:srgbClr val="92D05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BC7E98D-9899-094C-8764-A32C66262B1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34867" y="3060138"/>
              <a:ext cx="3627883" cy="213591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A6757BC0-40B6-B849-A718-1DD8A7C66390}"/>
                </a:ext>
              </a:extLst>
            </p:cNvPr>
            <p:cNvCxnSpPr>
              <a:cxnSpLocks/>
            </p:cNvCxnSpPr>
            <p:nvPr/>
          </p:nvCxnSpPr>
          <p:spPr>
            <a:xfrm>
              <a:off x="5062750" y="3058772"/>
              <a:ext cx="149952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7AE83DF7-2494-C74D-A951-A6EE1568251E}"/>
                </a:ext>
              </a:extLst>
            </p:cNvPr>
            <p:cNvCxnSpPr>
              <a:cxnSpLocks/>
            </p:cNvCxnSpPr>
            <p:nvPr/>
          </p:nvCxnSpPr>
          <p:spPr>
            <a:xfrm>
              <a:off x="8389047" y="3058863"/>
              <a:ext cx="3390579" cy="215670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103106B6-F702-5E40-BD27-39C35297261D}"/>
                </a:ext>
              </a:extLst>
            </p:cNvPr>
            <p:cNvCxnSpPr>
              <a:cxnSpLocks/>
            </p:cNvCxnSpPr>
            <p:nvPr/>
          </p:nvCxnSpPr>
          <p:spPr>
            <a:xfrm>
              <a:off x="1434867" y="5196054"/>
              <a:ext cx="10344759" cy="1951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FC159A5-A7B5-FF46-ADE5-57CC9EDFC94A}"/>
                </a:ext>
              </a:extLst>
            </p:cNvPr>
            <p:cNvCxnSpPr>
              <a:cxnSpLocks/>
            </p:cNvCxnSpPr>
            <p:nvPr/>
          </p:nvCxnSpPr>
          <p:spPr>
            <a:xfrm>
              <a:off x="1434867" y="5196053"/>
              <a:ext cx="0" cy="36654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5E3E3C05-C89B-FD4A-B159-530092F4C902}"/>
                </a:ext>
              </a:extLst>
            </p:cNvPr>
            <p:cNvCxnSpPr/>
            <p:nvPr/>
          </p:nvCxnSpPr>
          <p:spPr>
            <a:xfrm>
              <a:off x="1434867" y="5562600"/>
              <a:ext cx="1034475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CEFA761-0935-5249-B77C-DEEBC1171630}"/>
                </a:ext>
              </a:extLst>
            </p:cNvPr>
            <p:cNvCxnSpPr/>
            <p:nvPr/>
          </p:nvCxnSpPr>
          <p:spPr>
            <a:xfrm>
              <a:off x="11779626" y="5215572"/>
              <a:ext cx="0" cy="34702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E8A34F94-7D6E-5E4A-B3D0-2B3F6D1D6FF9}"/>
                </a:ext>
              </a:extLst>
            </p:cNvPr>
            <p:cNvSpPr/>
            <p:nvPr/>
          </p:nvSpPr>
          <p:spPr>
            <a:xfrm>
              <a:off x="6052586" y="3246568"/>
              <a:ext cx="1400253" cy="396361"/>
            </a:xfrm>
            <a:prstGeom prst="ellipse">
              <a:avLst/>
            </a:prstGeom>
            <a:noFill/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8613D55D-26B1-C843-AA1D-C6284C55C9B3}"/>
                </a:ext>
              </a:extLst>
            </p:cNvPr>
            <p:cNvSpPr/>
            <p:nvPr/>
          </p:nvSpPr>
          <p:spPr>
            <a:xfrm>
              <a:off x="6348936" y="3341914"/>
              <a:ext cx="1103903" cy="67698"/>
            </a:xfrm>
            <a:prstGeom prst="ellipse">
              <a:avLst/>
            </a:prstGeom>
            <a:solidFill>
              <a:srgbClr val="666262">
                <a:alpha val="43137"/>
              </a:srgb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noFill/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C0CCFE5F-851E-B049-B5B7-0253BE82B0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9886" y="3058840"/>
              <a:ext cx="1139161" cy="2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Slide Number Placeholder 1">
            <a:extLst>
              <a:ext uri="{FF2B5EF4-FFF2-40B4-BE49-F238E27FC236}">
                <a16:creationId xmlns:a16="http://schemas.microsoft.com/office/drawing/2014/main" id="{769253C2-503B-5C4B-AE4F-6A2ED1F45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0372" y="5706110"/>
            <a:ext cx="2743200" cy="365125"/>
          </a:xfrm>
        </p:spPr>
        <p:txBody>
          <a:bodyPr/>
          <a:lstStyle/>
          <a:p>
            <a:fld id="{5938E4DB-DA29-4FEF-9DEE-A94F26323952}" type="slidenum">
              <a:rPr lang="en-SG" smtClean="0"/>
              <a:t>1</a:t>
            </a:fld>
            <a:endParaRPr lang="en-SG"/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DD703C3B-F5D0-9245-906C-D99DBF147924}"/>
              </a:ext>
            </a:extLst>
          </p:cNvPr>
          <p:cNvCxnSpPr/>
          <p:nvPr/>
        </p:nvCxnSpPr>
        <p:spPr>
          <a:xfrm>
            <a:off x="7122630" y="4327137"/>
            <a:ext cx="0" cy="188062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502828E6-77B5-0645-BAE2-165EFA9CED09}"/>
              </a:ext>
            </a:extLst>
          </p:cNvPr>
          <p:cNvCxnSpPr/>
          <p:nvPr/>
        </p:nvCxnSpPr>
        <p:spPr>
          <a:xfrm>
            <a:off x="7437590" y="4327137"/>
            <a:ext cx="0" cy="188062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9A6070E7-04EC-B545-B386-8621C701C0F3}"/>
              </a:ext>
            </a:extLst>
          </p:cNvPr>
          <p:cNvCxnSpPr>
            <a:cxnSpLocks/>
          </p:cNvCxnSpPr>
          <p:nvPr/>
        </p:nvCxnSpPr>
        <p:spPr>
          <a:xfrm>
            <a:off x="10609175" y="4292600"/>
            <a:ext cx="0" cy="191516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7063EA6B-8ED5-CE48-BF2F-033D62737206}"/>
              </a:ext>
            </a:extLst>
          </p:cNvPr>
          <p:cNvCxnSpPr/>
          <p:nvPr/>
        </p:nvCxnSpPr>
        <p:spPr>
          <a:xfrm>
            <a:off x="10251910" y="4327137"/>
            <a:ext cx="0" cy="188062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FCDE70CC-74D7-B645-B04B-CAE68A5858FA}"/>
              </a:ext>
            </a:extLst>
          </p:cNvPr>
          <p:cNvCxnSpPr>
            <a:cxnSpLocks/>
          </p:cNvCxnSpPr>
          <p:nvPr/>
        </p:nvCxnSpPr>
        <p:spPr>
          <a:xfrm>
            <a:off x="7576245" y="4327137"/>
            <a:ext cx="0" cy="1744098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D3040684-5B56-384B-B844-585599C236E8}"/>
              </a:ext>
            </a:extLst>
          </p:cNvPr>
          <p:cNvCxnSpPr>
            <a:cxnSpLocks/>
          </p:cNvCxnSpPr>
          <p:nvPr/>
        </p:nvCxnSpPr>
        <p:spPr>
          <a:xfrm>
            <a:off x="10101972" y="4327137"/>
            <a:ext cx="0" cy="1697743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91E14E6A-194E-AF4B-96D1-229D6D4D6068}"/>
              </a:ext>
            </a:extLst>
          </p:cNvPr>
          <p:cNvCxnSpPr>
            <a:cxnSpLocks/>
          </p:cNvCxnSpPr>
          <p:nvPr/>
        </p:nvCxnSpPr>
        <p:spPr>
          <a:xfrm>
            <a:off x="7885626" y="4292600"/>
            <a:ext cx="0" cy="10922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B0364067-DB1A-5440-AB4B-99444FA21805}"/>
              </a:ext>
            </a:extLst>
          </p:cNvPr>
          <p:cNvCxnSpPr>
            <a:cxnSpLocks/>
          </p:cNvCxnSpPr>
          <p:nvPr/>
        </p:nvCxnSpPr>
        <p:spPr>
          <a:xfrm>
            <a:off x="8113101" y="4292600"/>
            <a:ext cx="0" cy="10922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D6F8E710-69F9-E74B-A7CF-A2683102D3D1}"/>
              </a:ext>
            </a:extLst>
          </p:cNvPr>
          <p:cNvCxnSpPr>
            <a:cxnSpLocks/>
          </p:cNvCxnSpPr>
          <p:nvPr/>
        </p:nvCxnSpPr>
        <p:spPr>
          <a:xfrm>
            <a:off x="9868840" y="4292600"/>
            <a:ext cx="0" cy="10922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C3EA446F-205B-4E4B-A375-CCFFAB217DF1}"/>
              </a:ext>
            </a:extLst>
          </p:cNvPr>
          <p:cNvCxnSpPr>
            <a:cxnSpLocks/>
          </p:cNvCxnSpPr>
          <p:nvPr/>
        </p:nvCxnSpPr>
        <p:spPr>
          <a:xfrm>
            <a:off x="9666260" y="4292600"/>
            <a:ext cx="0" cy="10922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C341206B-F225-1B49-937B-E2388923CFCE}"/>
              </a:ext>
            </a:extLst>
          </p:cNvPr>
          <p:cNvCxnSpPr>
            <a:cxnSpLocks/>
          </p:cNvCxnSpPr>
          <p:nvPr/>
        </p:nvCxnSpPr>
        <p:spPr>
          <a:xfrm>
            <a:off x="8228409" y="4327137"/>
            <a:ext cx="12817" cy="923043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38B71384-24DB-BB4D-8BE8-B6058252CCFB}"/>
              </a:ext>
            </a:extLst>
          </p:cNvPr>
          <p:cNvCxnSpPr>
            <a:cxnSpLocks/>
          </p:cNvCxnSpPr>
          <p:nvPr/>
        </p:nvCxnSpPr>
        <p:spPr>
          <a:xfrm flipH="1">
            <a:off x="9562275" y="4327137"/>
            <a:ext cx="6546" cy="923043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7EF29C18-AC05-B34E-A9FD-992D98BB9A87}"/>
              </a:ext>
            </a:extLst>
          </p:cNvPr>
          <p:cNvCxnSpPr>
            <a:cxnSpLocks/>
          </p:cNvCxnSpPr>
          <p:nvPr/>
        </p:nvCxnSpPr>
        <p:spPr>
          <a:xfrm>
            <a:off x="7882046" y="5384800"/>
            <a:ext cx="23991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FBEC10BD-ED4E-A240-A5A3-EBC1DF33EB9E}"/>
              </a:ext>
            </a:extLst>
          </p:cNvPr>
          <p:cNvCxnSpPr>
            <a:cxnSpLocks/>
          </p:cNvCxnSpPr>
          <p:nvPr/>
        </p:nvCxnSpPr>
        <p:spPr>
          <a:xfrm flipH="1">
            <a:off x="8129404" y="5241027"/>
            <a:ext cx="110383" cy="14377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5717A516-98D1-1F47-8372-5562D72257C9}"/>
              </a:ext>
            </a:extLst>
          </p:cNvPr>
          <p:cNvCxnSpPr>
            <a:cxnSpLocks/>
          </p:cNvCxnSpPr>
          <p:nvPr/>
        </p:nvCxnSpPr>
        <p:spPr>
          <a:xfrm flipH="1">
            <a:off x="9666261" y="5384800"/>
            <a:ext cx="20257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DB1BE904-B5CA-EE41-8630-3AA7E37E59E6}"/>
              </a:ext>
            </a:extLst>
          </p:cNvPr>
          <p:cNvCxnSpPr>
            <a:cxnSpLocks/>
          </p:cNvCxnSpPr>
          <p:nvPr/>
        </p:nvCxnSpPr>
        <p:spPr>
          <a:xfrm>
            <a:off x="9560835" y="5250180"/>
            <a:ext cx="105425" cy="13462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E8480D30-0FCA-6A4B-A1A8-73007F1D93A4}"/>
              </a:ext>
            </a:extLst>
          </p:cNvPr>
          <p:cNvCxnSpPr>
            <a:cxnSpLocks/>
          </p:cNvCxnSpPr>
          <p:nvPr/>
        </p:nvCxnSpPr>
        <p:spPr>
          <a:xfrm flipH="1">
            <a:off x="7450475" y="6024880"/>
            <a:ext cx="125770" cy="18288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113D1456-45B5-9946-900E-AD3526801812}"/>
              </a:ext>
            </a:extLst>
          </p:cNvPr>
          <p:cNvCxnSpPr>
            <a:cxnSpLocks/>
          </p:cNvCxnSpPr>
          <p:nvPr/>
        </p:nvCxnSpPr>
        <p:spPr>
          <a:xfrm>
            <a:off x="10112461" y="6037508"/>
            <a:ext cx="137036" cy="13652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9439BA32-686F-0646-9378-E39B82959410}"/>
              </a:ext>
            </a:extLst>
          </p:cNvPr>
          <p:cNvCxnSpPr>
            <a:cxnSpLocks/>
          </p:cNvCxnSpPr>
          <p:nvPr/>
        </p:nvCxnSpPr>
        <p:spPr>
          <a:xfrm>
            <a:off x="7111171" y="6219190"/>
            <a:ext cx="33930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B369D5FB-FF64-C244-AC09-556E37582697}"/>
              </a:ext>
            </a:extLst>
          </p:cNvPr>
          <p:cNvCxnSpPr>
            <a:cxnSpLocks/>
          </p:cNvCxnSpPr>
          <p:nvPr/>
        </p:nvCxnSpPr>
        <p:spPr>
          <a:xfrm flipH="1">
            <a:off x="10269853" y="6207760"/>
            <a:ext cx="33690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8528D4B9-058E-7A49-B506-3CC48077BF4D}"/>
              </a:ext>
            </a:extLst>
          </p:cNvPr>
          <p:cNvSpPr txBox="1"/>
          <p:nvPr/>
        </p:nvSpPr>
        <p:spPr>
          <a:xfrm>
            <a:off x="417387" y="812482"/>
            <a:ext cx="5512161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Motion Intention Detection for functional reaching and placing tasks:</a:t>
            </a:r>
          </a:p>
          <a:p>
            <a:endParaRPr lang="en-US" sz="1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The subject will be instructed to move the object between 6 distinct positions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Each motion repeated to build a large dataset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Sensors: EMG, IMU, pressure sensor (positioned on finger)</a:t>
            </a:r>
          </a:p>
          <a:p>
            <a:endParaRPr lang="en-US" sz="1100" dirty="0"/>
          </a:p>
          <a:p>
            <a:r>
              <a:rPr lang="en-US" dirty="0"/>
              <a:t>From this dataset the following actions can be classified:</a:t>
            </a:r>
          </a:p>
          <a:p>
            <a:endParaRPr lang="en-US" sz="1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Reaching 6 different positions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Grasping object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Moving between positions</a:t>
            </a:r>
          </a:p>
          <a:p>
            <a:pPr lvl="1"/>
            <a:endParaRPr lang="en-US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Objectives: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900" dirty="0"/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Classify tasks</a:t>
            </a:r>
          </a:p>
          <a:p>
            <a:pPr lvl="1"/>
            <a:endParaRPr lang="en-US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07685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018543-0153-C746-A0D8-30FD2B9373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074" y="157042"/>
            <a:ext cx="10515600" cy="1325563"/>
          </a:xfrm>
        </p:spPr>
        <p:txBody>
          <a:bodyPr/>
          <a:lstStyle/>
          <a:p>
            <a:r>
              <a:rPr lang="en-US" dirty="0"/>
              <a:t>After hyper parameter tuning (T = 0.5)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FF70D20-2DAD-9041-AE60-2EB6AFF2ACB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45080924"/>
              </p:ext>
            </p:extLst>
          </p:nvPr>
        </p:nvGraphicFramePr>
        <p:xfrm>
          <a:off x="1501801" y="1945892"/>
          <a:ext cx="7886700" cy="2661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721647186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1567174752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14834088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Algorithm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Test size 33%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Test size 20%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96097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Extra Trees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0.78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0.79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32522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Random Forest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77981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Gradient Boosting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96725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Ensemble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06835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305788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018543-0153-C746-A0D8-30FD2B937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After hyper parameter tuning (cv=10)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FF70D20-2DAD-9041-AE60-2EB6AFF2ACB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49623731"/>
              </p:ext>
            </p:extLst>
          </p:nvPr>
        </p:nvGraphicFramePr>
        <p:xfrm>
          <a:off x="433812" y="2098040"/>
          <a:ext cx="10515600" cy="2661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721647186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1524693288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1567174752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14834088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Algorithm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T=1.4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 = 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T=0.3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96097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Extra Trees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0.78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0.79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32522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Random Forest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0.81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77981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Gradient Boosting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0.79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96725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Ensemble (Test Score)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0.73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06835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526664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C9B6A5BC-2DED-774B-903E-A60B0D812F86}"/>
              </a:ext>
            </a:extLst>
          </p:cNvPr>
          <p:cNvGrpSpPr/>
          <p:nvPr/>
        </p:nvGrpSpPr>
        <p:grpSpPr>
          <a:xfrm>
            <a:off x="2075701" y="80224"/>
            <a:ext cx="7769666" cy="6777776"/>
            <a:chOff x="2211167" y="40112"/>
            <a:chExt cx="7769666" cy="6777776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B24D674A-1704-6C43-B1E9-510C1CF35D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11167" y="40112"/>
              <a:ext cx="7256389" cy="6777776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7726E2E-0B11-424D-8F41-7CA429C16E13}"/>
                </a:ext>
              </a:extLst>
            </p:cNvPr>
            <p:cNvSpPr/>
            <p:nvPr/>
          </p:nvSpPr>
          <p:spPr>
            <a:xfrm>
              <a:off x="6096000" y="3429000"/>
              <a:ext cx="3884833" cy="33888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253134B6-E061-A84F-B660-3FD1B4730A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0534" y="3373634"/>
            <a:ext cx="5057239" cy="3579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8935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8AC36-6FAD-7946-866F-291CED5719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Prediction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D63FEC-A2B9-3E45-8356-A5335E6AAD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7384" y="1731911"/>
            <a:ext cx="7871606" cy="4465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2501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E74B6-B007-6248-8818-D18386434B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Placing: Time window= 0.7s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6B78D8D-42EC-4844-8A2F-2A1D8F6045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92400" y="2017486"/>
            <a:ext cx="5748952" cy="3874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303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0951C-711B-3C44-8EF4-18FC66453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Kinematic difference FB change (cut-off =0.8s)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C93AF8-6869-9C42-8416-9C17851238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67276"/>
            <a:ext cx="10216330" cy="5125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4364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0951C-711B-3C44-8EF4-18FC66453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EMG difference FB change (cut-off =0.8s)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47F7F21-CE2A-C041-A7AD-2C4CEA2180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268" y="1553426"/>
            <a:ext cx="10771532" cy="5304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0283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8187302-6D78-7C4F-9D90-BF7F8BDEFA28}"/>
              </a:ext>
            </a:extLst>
          </p:cNvPr>
          <p:cNvSpPr txBox="1"/>
          <p:nvPr/>
        </p:nvSpPr>
        <p:spPr>
          <a:xfrm>
            <a:off x="4729920" y="238810"/>
            <a:ext cx="37234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Placing (cut-off = 0.7)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C63A60-28F1-0646-9F19-3C00D27F02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4364" y="1569875"/>
            <a:ext cx="7513865" cy="4128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2788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C2FBF33-6F06-D74A-A98D-99583E63262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57604140"/>
              </p:ext>
            </p:extLst>
          </p:nvPr>
        </p:nvGraphicFramePr>
        <p:xfrm>
          <a:off x="141513" y="1075781"/>
          <a:ext cx="10515600" cy="2392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3120">
                  <a:extLst>
                    <a:ext uri="{9D8B030D-6E8A-4147-A177-3AD203B41FA5}">
                      <a16:colId xmlns:a16="http://schemas.microsoft.com/office/drawing/2014/main" val="721647186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524693288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29972942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3038787939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9857507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Algorithm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T=0.7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T=0.2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96097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Extra Trees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0.83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0.66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77981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Random Forest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96725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Gradient Boosting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06835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Ensemble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765370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E777C9E4-12C7-7148-AA8C-BBBCE02C87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513" y="3760379"/>
            <a:ext cx="3768219" cy="27138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1F8EAAA-827A-F842-A85C-24307AD80F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8131" y="3760379"/>
            <a:ext cx="3768219" cy="27138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0A1B4A9-E276-BD40-9B1E-38D500B6FF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6350" y="3760379"/>
            <a:ext cx="3768218" cy="271389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37AE310-7420-7D4D-81FB-AFD149A56D92}"/>
              </a:ext>
            </a:extLst>
          </p:cNvPr>
          <p:cNvSpPr txBox="1"/>
          <p:nvPr/>
        </p:nvSpPr>
        <p:spPr>
          <a:xfrm>
            <a:off x="4460789" y="494270"/>
            <a:ext cx="1176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Test = 33%</a:t>
            </a:r>
          </a:p>
        </p:txBody>
      </p:sp>
    </p:spTree>
    <p:extLst>
      <p:ext uri="{BB962C8B-B14F-4D97-AF65-F5344CB8AC3E}">
        <p14:creationId xmlns:p14="http://schemas.microsoft.com/office/powerpoint/2010/main" val="34534658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C2FBF33-6F06-D74A-A98D-99583E63262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0488010"/>
              </p:ext>
            </p:extLst>
          </p:nvPr>
        </p:nvGraphicFramePr>
        <p:xfrm>
          <a:off x="1176985" y="1075780"/>
          <a:ext cx="8412480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3120">
                  <a:extLst>
                    <a:ext uri="{9D8B030D-6E8A-4147-A177-3AD203B41FA5}">
                      <a16:colId xmlns:a16="http://schemas.microsoft.com/office/drawing/2014/main" val="721647186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524693288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29972942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30387879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Algorithm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T=0.7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T=0.3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T=0.2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96097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Extra Trees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0.89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0.76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0.72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77981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Random Forest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96725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Gradient Boosting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06835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Ensemble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0.59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765370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F6A51A18-C85E-2047-BE2A-59805467F4D2}"/>
              </a:ext>
            </a:extLst>
          </p:cNvPr>
          <p:cNvSpPr txBox="1"/>
          <p:nvPr/>
        </p:nvSpPr>
        <p:spPr>
          <a:xfrm>
            <a:off x="4942703" y="506627"/>
            <a:ext cx="11762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Test = 20%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36D5BD-9309-B246-B8CD-B45D7B3F1C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607" y="3658781"/>
            <a:ext cx="3500973" cy="249556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56EB099-9FAA-A748-A685-3906932A23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6580" y="3658781"/>
            <a:ext cx="3481479" cy="248167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981F85A-2E1B-F74D-A808-DD06E8E7B2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8058" y="3671432"/>
            <a:ext cx="3481479" cy="2481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6305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D8CC368-C0EE-3141-A628-219F6B87CD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043" b="60118"/>
          <a:stretch/>
        </p:blipFill>
        <p:spPr>
          <a:xfrm>
            <a:off x="522780" y="231820"/>
            <a:ext cx="10531907" cy="6394359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9B55568D-9E63-8945-AA4F-A3A4942BA80D}"/>
              </a:ext>
            </a:extLst>
          </p:cNvPr>
          <p:cNvSpPr/>
          <p:nvPr/>
        </p:nvSpPr>
        <p:spPr>
          <a:xfrm>
            <a:off x="3694575" y="4935638"/>
            <a:ext cx="150471" cy="15047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A4067E1-0E82-C74E-B816-ADD9993A2E04}"/>
              </a:ext>
            </a:extLst>
          </p:cNvPr>
          <p:cNvSpPr/>
          <p:nvPr/>
        </p:nvSpPr>
        <p:spPr>
          <a:xfrm>
            <a:off x="5870508" y="3521704"/>
            <a:ext cx="150471" cy="15047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D6A6D9A-F1F8-7A49-AB40-B4DAE1C12A1D}"/>
              </a:ext>
            </a:extLst>
          </p:cNvPr>
          <p:cNvSpPr/>
          <p:nvPr/>
        </p:nvSpPr>
        <p:spPr>
          <a:xfrm>
            <a:off x="4314182" y="4874905"/>
            <a:ext cx="150471" cy="15047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2DA0A98-26CF-8B4A-AB17-AACC57B301CE}"/>
              </a:ext>
            </a:extLst>
          </p:cNvPr>
          <p:cNvSpPr/>
          <p:nvPr/>
        </p:nvSpPr>
        <p:spPr>
          <a:xfrm>
            <a:off x="4849121" y="4662396"/>
            <a:ext cx="150471" cy="15047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094CD6E-93F1-AA42-BD2D-3809C3EDCF8C}"/>
              </a:ext>
            </a:extLst>
          </p:cNvPr>
          <p:cNvSpPr/>
          <p:nvPr/>
        </p:nvSpPr>
        <p:spPr>
          <a:xfrm>
            <a:off x="5222732" y="4304332"/>
            <a:ext cx="150471" cy="15047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CDFED16-533D-0C41-9356-0EFC3FECDD95}"/>
              </a:ext>
            </a:extLst>
          </p:cNvPr>
          <p:cNvSpPr/>
          <p:nvPr/>
        </p:nvSpPr>
        <p:spPr>
          <a:xfrm>
            <a:off x="5559397" y="3899318"/>
            <a:ext cx="150471" cy="15047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15567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F58E1EB3-B51A-6D4B-85B8-ADB6EBB54996}"/>
              </a:ext>
            </a:extLst>
          </p:cNvPr>
          <p:cNvGrpSpPr/>
          <p:nvPr/>
        </p:nvGrpSpPr>
        <p:grpSpPr>
          <a:xfrm>
            <a:off x="2833007" y="381225"/>
            <a:ext cx="7080250" cy="6095549"/>
            <a:chOff x="2833007" y="381225"/>
            <a:chExt cx="7080250" cy="6095549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EAF034F-4C2C-7041-A5E3-90492F1350D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33007" y="381225"/>
              <a:ext cx="6525986" cy="6095549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EF1ABE6-CF89-4E47-81B1-6EFFCC5AE6FB}"/>
                </a:ext>
              </a:extLst>
            </p:cNvPr>
            <p:cNvSpPr/>
            <p:nvPr/>
          </p:nvSpPr>
          <p:spPr>
            <a:xfrm>
              <a:off x="6357257" y="3428999"/>
              <a:ext cx="3556000" cy="30477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10CC2E20-E603-EE4F-8510-0E2D95847A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7257" y="3428998"/>
            <a:ext cx="4151086" cy="2938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4313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C97948-0AE3-1C4E-B1A6-1E2DF7241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Prediction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7C26619-84C0-C748-800F-950FC89DAA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3889" y="1690688"/>
            <a:ext cx="7827597" cy="4710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8569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536AE0-3C54-3F47-B2B7-6B2D75BF83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MMG/EMG</a:t>
            </a:r>
          </a:p>
        </p:txBody>
      </p:sp>
      <p:pic>
        <p:nvPicPr>
          <p:cNvPr id="13" name="Picture 12" descr="A picture containing pencil, table, sitting&#10;&#10;Description automatically generated">
            <a:extLst>
              <a:ext uri="{FF2B5EF4-FFF2-40B4-BE49-F238E27FC236}">
                <a16:creationId xmlns:a16="http://schemas.microsoft.com/office/drawing/2014/main" id="{43D397AC-E040-F548-BE32-3F78F8976A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599" y="1825625"/>
            <a:ext cx="6962141" cy="435133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5512C58-EB87-7042-AD67-0FB5E240C4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748890"/>
            <a:ext cx="5550334" cy="2743985"/>
          </a:xfrm>
          <a:prstGeom prst="rect">
            <a:avLst/>
          </a:prstGeom>
        </p:spPr>
      </p:pic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BA1E51CA-7F0B-7549-9AE8-E9D5410BA3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3221"/>
            <a:ext cx="10515600" cy="4351338"/>
          </a:xfrm>
        </p:spPr>
        <p:txBody>
          <a:bodyPr/>
          <a:lstStyle/>
          <a:p>
            <a:r>
              <a:rPr lang="en-US" dirty="0"/>
              <a:t>Mean change in peak: 0.29s (MMG faster than EMG)</a:t>
            </a:r>
          </a:p>
          <a:p>
            <a:r>
              <a:rPr lang="en-US" dirty="0"/>
              <a:t>Uncorrelated signals</a:t>
            </a:r>
          </a:p>
          <a:p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2D69A0B-BC36-0245-9B84-D7C1B2D038CD}"/>
              </a:ext>
            </a:extLst>
          </p:cNvPr>
          <p:cNvSpPr txBox="1"/>
          <p:nvPr/>
        </p:nvSpPr>
        <p:spPr>
          <a:xfrm>
            <a:off x="2852829" y="5555227"/>
            <a:ext cx="614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9807081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D4A4D6-D600-AC4D-8CED-C40A5CAD72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Speech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C804C7-FDD9-FF47-B148-B36BE742DB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dirty="0"/>
              <a:t>Speech tagging</a:t>
            </a:r>
            <a:r>
              <a:rPr lang="en-GB" dirty="0"/>
              <a:t>: target verbs (commands)</a:t>
            </a:r>
          </a:p>
          <a:p>
            <a:r>
              <a:rPr lang="en-GB" b="1" dirty="0"/>
              <a:t>Sentiment analysis: </a:t>
            </a:r>
            <a:r>
              <a:rPr lang="en-GB" dirty="0"/>
              <a:t>emotion of patient</a:t>
            </a:r>
          </a:p>
          <a:p>
            <a:r>
              <a:rPr lang="en-GB" dirty="0"/>
              <a:t>Need to generate dataset for sentiment analysis</a:t>
            </a:r>
          </a:p>
          <a:p>
            <a:r>
              <a:rPr lang="en-GB" dirty="0"/>
              <a:t>Already have code for google API and also buzzword</a:t>
            </a:r>
          </a:p>
          <a:p>
            <a:r>
              <a:rPr lang="en-GB" dirty="0"/>
              <a:t>Text or audio?</a:t>
            </a:r>
          </a:p>
          <a:p>
            <a:r>
              <a:rPr lang="en-GB" dirty="0"/>
              <a:t>EDGAR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37409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B9C42-DE21-3C41-A60F-40F9BBB69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A9ADB8-8922-9F41-BC94-7DE4A2EAFC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Yolo algorithm: real-time object detection</a:t>
            </a:r>
          </a:p>
          <a:p>
            <a:r>
              <a:rPr lang="en-US" dirty="0"/>
              <a:t>Training for objects used in activities of daily living</a:t>
            </a:r>
          </a:p>
          <a:p>
            <a:r>
              <a:rPr lang="en-US" dirty="0"/>
              <a:t>Environment sensing</a:t>
            </a:r>
          </a:p>
          <a:p>
            <a:r>
              <a:rPr lang="en-US" dirty="0"/>
              <a:t>Depth sensor with IMU</a:t>
            </a:r>
          </a:p>
        </p:txBody>
      </p:sp>
    </p:spTree>
    <p:extLst>
      <p:ext uri="{BB962C8B-B14F-4D97-AF65-F5344CB8AC3E}">
        <p14:creationId xmlns:p14="http://schemas.microsoft.com/office/powerpoint/2010/main" val="17974099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32166F-780F-A241-8B8B-E507F8353E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do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FCEF07-B9A3-124F-8758-53DE43BC5C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IRB</a:t>
            </a:r>
          </a:p>
          <a:p>
            <a:r>
              <a:rPr lang="en-US" dirty="0"/>
              <a:t>TD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15763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9EFD0-E273-7A47-9EBD-B08A0DCBC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experiment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EA87A9-0FE3-D74C-BBD5-F86301F766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Forward kinematics?</a:t>
            </a:r>
          </a:p>
          <a:p>
            <a:r>
              <a:rPr lang="en-US" dirty="0"/>
              <a:t>Otherwise: train with robot and use LSTM for planar position</a:t>
            </a:r>
          </a:p>
          <a:p>
            <a:r>
              <a:rPr lang="en-US" dirty="0"/>
              <a:t>Or use motion capture for real position</a:t>
            </a:r>
          </a:p>
          <a:p>
            <a:endParaRPr lang="en-US" dirty="0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8558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E74B6-B007-6248-8818-D18386434B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309" y="377651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Reaching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B93A48C-B1CB-8442-9971-DF14A4795A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4032" y="1703214"/>
            <a:ext cx="6095999" cy="410817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25E4AC1-F6B6-CA40-A83A-F3D70DC3508D}"/>
              </a:ext>
            </a:extLst>
          </p:cNvPr>
          <p:cNvSpPr txBox="1"/>
          <p:nvPr/>
        </p:nvSpPr>
        <p:spPr>
          <a:xfrm>
            <a:off x="5429225" y="5811387"/>
            <a:ext cx="614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9BF0E9-A3E5-8C43-8459-E5B9E7F65EC4}"/>
              </a:ext>
            </a:extLst>
          </p:cNvPr>
          <p:cNvSpPr txBox="1"/>
          <p:nvPr/>
        </p:nvSpPr>
        <p:spPr>
          <a:xfrm>
            <a:off x="1710048" y="3387968"/>
            <a:ext cx="1130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frequency</a:t>
            </a:r>
          </a:p>
        </p:txBody>
      </p:sp>
    </p:spTree>
    <p:extLst>
      <p:ext uri="{BB962C8B-B14F-4D97-AF65-F5344CB8AC3E}">
        <p14:creationId xmlns:p14="http://schemas.microsoft.com/office/powerpoint/2010/main" val="19910995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6AD121-9BE9-F147-979D-6046BFFA8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EMG difference LRC (cut-off = 1.6s)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014E9C-6AC1-CC44-86F0-BB9319AB82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191" y="1845334"/>
            <a:ext cx="10515600" cy="4647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8735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6AD121-9BE9-F147-979D-6046BFFA8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Kinematics difference LRC (cut-off = 1.6s)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13344D-5B6C-0F40-82D4-2D2FE21088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70554"/>
            <a:ext cx="9730318" cy="4840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1946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6AD121-9BE9-F147-979D-6046BFFA8D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0" y="38735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EMG difference FB (cut-off = 1.6s)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824E0C-E7CA-6C4D-86B1-7FBA34F07E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1670832"/>
            <a:ext cx="9791700" cy="4822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87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6AD121-9BE9-F147-979D-6046BFFA8D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785" y="365125"/>
            <a:ext cx="10515600" cy="1325563"/>
          </a:xfrm>
        </p:spPr>
        <p:txBody>
          <a:bodyPr/>
          <a:lstStyle/>
          <a:p>
            <a:r>
              <a:rPr lang="en-US" dirty="0"/>
              <a:t>Kinematics difference FB (cut-off = 1.6s)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2C9500-BF72-5A41-9EEC-0C832B1710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55750"/>
            <a:ext cx="9890986" cy="4937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7702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F624462-6EDE-6A47-B493-6CBC131826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5988" y="1995380"/>
            <a:ext cx="7349154" cy="403767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78C3EFB-6232-FB46-A4AB-0962A83DB58B}"/>
              </a:ext>
            </a:extLst>
          </p:cNvPr>
          <p:cNvSpPr txBox="1"/>
          <p:nvPr/>
        </p:nvSpPr>
        <p:spPr>
          <a:xfrm>
            <a:off x="4544421" y="1482115"/>
            <a:ext cx="31031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Before hyper-parameter tuning</a:t>
            </a:r>
          </a:p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FCBC9D9-6653-144C-9316-9A0E1F706809}"/>
              </a:ext>
            </a:extLst>
          </p:cNvPr>
          <p:cNvSpPr txBox="1"/>
          <p:nvPr/>
        </p:nvSpPr>
        <p:spPr>
          <a:xfrm>
            <a:off x="3222470" y="224042"/>
            <a:ext cx="52967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Reaching (cut-off =1.4s, cv=10)</a:t>
            </a:r>
          </a:p>
        </p:txBody>
      </p:sp>
    </p:spTree>
    <p:extLst>
      <p:ext uri="{BB962C8B-B14F-4D97-AF65-F5344CB8AC3E}">
        <p14:creationId xmlns:p14="http://schemas.microsoft.com/office/powerpoint/2010/main" val="3282021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018543-0153-C746-A0D8-30FD2B9373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7648" y="163350"/>
            <a:ext cx="3636704" cy="1325563"/>
          </a:xfrm>
        </p:spPr>
        <p:txBody>
          <a:bodyPr/>
          <a:lstStyle/>
          <a:p>
            <a:r>
              <a:rPr lang="en-US" dirty="0"/>
              <a:t>Train-Test-Split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F86602-0D2A-7D42-8E1D-48D48BBDE7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3012" y="4054198"/>
            <a:ext cx="3346624" cy="24102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029ED5C-B57F-7D4B-A9E7-10772C689A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617" y="4054198"/>
            <a:ext cx="3346623" cy="24102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F436C8B-6008-4D43-9750-50CE2C1719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3799" y="4054198"/>
            <a:ext cx="3346623" cy="24102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4F66136-96C7-7C44-B424-0315DE7E47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5138" y="1488913"/>
            <a:ext cx="3200402" cy="228131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B894E79-049A-7D4E-8346-1ED39285BA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99234" y="1488913"/>
            <a:ext cx="3200402" cy="228131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CCA383A-4BED-DB4C-907C-7C54DEF1BD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20848" y="1607874"/>
            <a:ext cx="2965621" cy="211395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EBB60FC-DD78-8149-AEBA-E23FFAADED8D}"/>
              </a:ext>
            </a:extLst>
          </p:cNvPr>
          <p:cNvSpPr txBox="1"/>
          <p:nvPr/>
        </p:nvSpPr>
        <p:spPr>
          <a:xfrm>
            <a:off x="150312" y="2401192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20%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579996-76BF-234A-8A84-527A62F51FB2}"/>
              </a:ext>
            </a:extLst>
          </p:cNvPr>
          <p:cNvSpPr txBox="1"/>
          <p:nvPr/>
        </p:nvSpPr>
        <p:spPr>
          <a:xfrm>
            <a:off x="137147" y="5008367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30%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011CE41-988C-9F4B-A283-585D2A31A6A0}"/>
              </a:ext>
            </a:extLst>
          </p:cNvPr>
          <p:cNvSpPr/>
          <p:nvPr/>
        </p:nvSpPr>
        <p:spPr>
          <a:xfrm>
            <a:off x="150312" y="1251071"/>
            <a:ext cx="11912252" cy="266957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32A5D4B-4E01-9C48-BBE6-592F8847791E}"/>
              </a:ext>
            </a:extLst>
          </p:cNvPr>
          <p:cNvSpPr/>
          <p:nvPr/>
        </p:nvSpPr>
        <p:spPr>
          <a:xfrm>
            <a:off x="150312" y="3924541"/>
            <a:ext cx="11924683" cy="266957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7803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5563</TotalTime>
  <Words>392</Words>
  <Application>Microsoft Macintosh PowerPoint</Application>
  <PresentationFormat>Widescreen</PresentationFormat>
  <Paragraphs>132</Paragraphs>
  <Slides>26</Slides>
  <Notes>0</Notes>
  <HiddenSlides>2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Reaching</vt:lpstr>
      <vt:lpstr>EMG difference LRC (cut-off = 1.6s)</vt:lpstr>
      <vt:lpstr>Kinematics difference LRC (cut-off = 1.6s)</vt:lpstr>
      <vt:lpstr>EMG difference FB (cut-off = 1.6s)</vt:lpstr>
      <vt:lpstr>Kinematics difference FB (cut-off = 1.6s)</vt:lpstr>
      <vt:lpstr>PowerPoint Presentation</vt:lpstr>
      <vt:lpstr>Train-Test-Split</vt:lpstr>
      <vt:lpstr>After hyper parameter tuning (T = 0.5)</vt:lpstr>
      <vt:lpstr>After hyper parameter tuning (cv=10)</vt:lpstr>
      <vt:lpstr>PowerPoint Presentation</vt:lpstr>
      <vt:lpstr>Time Prediction</vt:lpstr>
      <vt:lpstr>Placing: Time window= 0.7s</vt:lpstr>
      <vt:lpstr>Kinematic difference FB change (cut-off =0.8s)</vt:lpstr>
      <vt:lpstr>EMG difference FB change (cut-off =0.8s)</vt:lpstr>
      <vt:lpstr>PowerPoint Presentation</vt:lpstr>
      <vt:lpstr>PowerPoint Presentation</vt:lpstr>
      <vt:lpstr>PowerPoint Presentation</vt:lpstr>
      <vt:lpstr>PowerPoint Presentation</vt:lpstr>
      <vt:lpstr>Time Prediction</vt:lpstr>
      <vt:lpstr>MMG/EMG</vt:lpstr>
      <vt:lpstr>Speech</vt:lpstr>
      <vt:lpstr>Visual</vt:lpstr>
      <vt:lpstr>To do</vt:lpstr>
      <vt:lpstr>Next experiment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Little, Kieran</dc:creator>
  <cp:lastModifiedBy>Little, Kieran</cp:lastModifiedBy>
  <cp:revision>2</cp:revision>
  <dcterms:created xsi:type="dcterms:W3CDTF">2020-06-25T06:56:06Z</dcterms:created>
  <dcterms:modified xsi:type="dcterms:W3CDTF">2020-08-20T07:35:44Z</dcterms:modified>
</cp:coreProperties>
</file>